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52" r:id="rId2"/>
    <p:sldMasterId id="2147483651" r:id="rId3"/>
  </p:sldMasterIdLst>
  <p:notesMasterIdLst>
    <p:notesMasterId r:id="rId63"/>
  </p:notesMasterIdLst>
  <p:handoutMasterIdLst>
    <p:handoutMasterId r:id="rId64"/>
  </p:handoutMasterIdLst>
  <p:sldIdLst>
    <p:sldId id="327" r:id="rId4"/>
    <p:sldId id="457" r:id="rId5"/>
    <p:sldId id="458" r:id="rId6"/>
    <p:sldId id="461" r:id="rId7"/>
    <p:sldId id="462" r:id="rId8"/>
    <p:sldId id="460" r:id="rId9"/>
    <p:sldId id="459" r:id="rId10"/>
    <p:sldId id="474" r:id="rId11"/>
    <p:sldId id="475" r:id="rId12"/>
    <p:sldId id="463" r:id="rId13"/>
    <p:sldId id="465" r:id="rId14"/>
    <p:sldId id="464" r:id="rId15"/>
    <p:sldId id="466" r:id="rId16"/>
    <p:sldId id="467" r:id="rId17"/>
    <p:sldId id="468" r:id="rId18"/>
    <p:sldId id="469" r:id="rId19"/>
    <p:sldId id="470" r:id="rId20"/>
    <p:sldId id="471" r:id="rId21"/>
    <p:sldId id="472" r:id="rId22"/>
    <p:sldId id="473" r:id="rId23"/>
    <p:sldId id="476" r:id="rId24"/>
    <p:sldId id="477" r:id="rId25"/>
    <p:sldId id="478" r:id="rId26"/>
    <p:sldId id="479" r:id="rId27"/>
    <p:sldId id="480" r:id="rId28"/>
    <p:sldId id="481" r:id="rId29"/>
    <p:sldId id="482" r:id="rId30"/>
    <p:sldId id="483" r:id="rId31"/>
    <p:sldId id="484" r:id="rId32"/>
    <p:sldId id="485" r:id="rId33"/>
    <p:sldId id="486" r:id="rId34"/>
    <p:sldId id="488" r:id="rId35"/>
    <p:sldId id="490" r:id="rId36"/>
    <p:sldId id="487" r:id="rId37"/>
    <p:sldId id="491" r:id="rId38"/>
    <p:sldId id="489" r:id="rId39"/>
    <p:sldId id="492" r:id="rId40"/>
    <p:sldId id="494" r:id="rId41"/>
    <p:sldId id="493" r:id="rId42"/>
    <p:sldId id="495" r:id="rId43"/>
    <p:sldId id="496" r:id="rId44"/>
    <p:sldId id="497" r:id="rId45"/>
    <p:sldId id="498" r:id="rId46"/>
    <p:sldId id="499" r:id="rId47"/>
    <p:sldId id="500" r:id="rId48"/>
    <p:sldId id="501" r:id="rId49"/>
    <p:sldId id="502" r:id="rId50"/>
    <p:sldId id="503" r:id="rId51"/>
    <p:sldId id="504" r:id="rId52"/>
    <p:sldId id="505" r:id="rId53"/>
    <p:sldId id="506" r:id="rId54"/>
    <p:sldId id="507" r:id="rId55"/>
    <p:sldId id="508" r:id="rId56"/>
    <p:sldId id="509" r:id="rId57"/>
    <p:sldId id="510" r:id="rId58"/>
    <p:sldId id="511" r:id="rId59"/>
    <p:sldId id="512" r:id="rId60"/>
    <p:sldId id="513" r:id="rId61"/>
    <p:sldId id="345" r:id="rId62"/>
  </p:sldIdLst>
  <p:sldSz cx="12192000" cy="6858000"/>
  <p:notesSz cx="7010400" cy="92964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4358"/>
    <a:srgbClr val="7FACBE"/>
    <a:srgbClr val="396C85"/>
    <a:srgbClr val="FFCCCC"/>
    <a:srgbClr val="3A3A3A"/>
    <a:srgbClr val="000099"/>
    <a:srgbClr val="2D4F74"/>
    <a:srgbClr val="FF0000"/>
    <a:srgbClr val="00CC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D113A9D2-9D6B-4929-AA2D-F23B5EE8CBE7}" styleName="佈景主題樣式 2 - 輔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7CE84F3-28C3-443E-9E96-99CF82512B78}" styleName="深色樣式 1 - 輔色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淺色樣式 1 - 輔色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D27102A9-8310-4765-A935-A1911B00CA55}" styleName="淺色樣式 1 - 輔色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173" autoAdjust="0"/>
    <p:restoredTop sz="92427" autoAdjust="0"/>
  </p:normalViewPr>
  <p:slideViewPr>
    <p:cSldViewPr snapToGrid="0">
      <p:cViewPr varScale="1">
        <p:scale>
          <a:sx n="113" d="100"/>
          <a:sy n="113" d="100"/>
        </p:scale>
        <p:origin x="672"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viewProps" Target="viewProps.xml"/><Relationship Id="rId5" Type="http://schemas.openxmlformats.org/officeDocument/2006/relationships/slide" Target="slides/slide2.xml"/><Relationship Id="rId61" Type="http://schemas.openxmlformats.org/officeDocument/2006/relationships/slide" Target="slides/slide58.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037367" cy="464503"/>
          </a:xfrm>
          <a:prstGeom prst="rect">
            <a:avLst/>
          </a:prstGeom>
        </p:spPr>
        <p:txBody>
          <a:bodyPr vert="horz" lIns="91113" tIns="45558" rIns="91113" bIns="45558" rtlCol="0"/>
          <a:lstStyle>
            <a:lvl1pPr algn="l">
              <a:defRPr sz="1200"/>
            </a:lvl1pPr>
          </a:lstStyle>
          <a:p>
            <a:endParaRPr lang="zh-TW" altLang="en-US"/>
          </a:p>
        </p:txBody>
      </p:sp>
      <p:sp>
        <p:nvSpPr>
          <p:cNvPr id="3" name="日期版面配置區 2"/>
          <p:cNvSpPr>
            <a:spLocks noGrp="1"/>
          </p:cNvSpPr>
          <p:nvPr>
            <p:ph type="dt" sz="quarter" idx="1"/>
          </p:nvPr>
        </p:nvSpPr>
        <p:spPr>
          <a:xfrm>
            <a:off x="3971457" y="0"/>
            <a:ext cx="3037366" cy="464503"/>
          </a:xfrm>
          <a:prstGeom prst="rect">
            <a:avLst/>
          </a:prstGeom>
        </p:spPr>
        <p:txBody>
          <a:bodyPr vert="horz" lIns="91113" tIns="45558" rIns="91113" bIns="45558" rtlCol="0"/>
          <a:lstStyle>
            <a:lvl1pPr algn="r">
              <a:defRPr sz="1200"/>
            </a:lvl1pPr>
          </a:lstStyle>
          <a:p>
            <a:fld id="{3DD5DC97-F19C-43D4-866F-02EEB985F3DC}" type="datetimeFigureOut">
              <a:rPr lang="zh-TW" altLang="en-US" smtClean="0"/>
              <a:pPr/>
              <a:t>2024/12/24</a:t>
            </a:fld>
            <a:endParaRPr lang="zh-TW" altLang="en-US"/>
          </a:p>
        </p:txBody>
      </p:sp>
      <p:sp>
        <p:nvSpPr>
          <p:cNvPr id="4" name="頁尾版面配置區 3"/>
          <p:cNvSpPr>
            <a:spLocks noGrp="1"/>
          </p:cNvSpPr>
          <p:nvPr>
            <p:ph type="ftr" sz="quarter" idx="2"/>
          </p:nvPr>
        </p:nvSpPr>
        <p:spPr>
          <a:xfrm>
            <a:off x="0" y="8830313"/>
            <a:ext cx="3037367" cy="464503"/>
          </a:xfrm>
          <a:prstGeom prst="rect">
            <a:avLst/>
          </a:prstGeom>
        </p:spPr>
        <p:txBody>
          <a:bodyPr vert="horz" lIns="91113" tIns="45558" rIns="91113" bIns="45558"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971457" y="8830313"/>
            <a:ext cx="3037366" cy="464503"/>
          </a:xfrm>
          <a:prstGeom prst="rect">
            <a:avLst/>
          </a:prstGeom>
        </p:spPr>
        <p:txBody>
          <a:bodyPr vert="horz" lIns="91113" tIns="45558" rIns="91113" bIns="45558" rtlCol="0" anchor="b"/>
          <a:lstStyle>
            <a:lvl1pPr algn="r">
              <a:defRPr sz="1200"/>
            </a:lvl1pPr>
          </a:lstStyle>
          <a:p>
            <a:fld id="{75B6354D-580E-4E97-B7CD-805391F23F78}" type="slidenum">
              <a:rPr lang="zh-TW" altLang="en-US" smtClean="0"/>
              <a:pPr/>
              <a:t>‹#›</a:t>
            </a:fld>
            <a:endParaRPr lang="zh-TW" altLang="en-US"/>
          </a:p>
        </p:txBody>
      </p:sp>
    </p:spTree>
    <p:extLst>
      <p:ext uri="{BB962C8B-B14F-4D97-AF65-F5344CB8AC3E}">
        <p14:creationId xmlns:p14="http://schemas.microsoft.com/office/powerpoint/2010/main" val="39997245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1"/>
            <a:ext cx="3037840" cy="466435"/>
          </a:xfrm>
          <a:prstGeom prst="rect">
            <a:avLst/>
          </a:prstGeom>
        </p:spPr>
        <p:txBody>
          <a:bodyPr vert="horz" lIns="93158" tIns="46579" rIns="93158" bIns="46579" rtlCol="0"/>
          <a:lstStyle>
            <a:lvl1pPr algn="l">
              <a:defRPr sz="1200"/>
            </a:lvl1pPr>
          </a:lstStyle>
          <a:p>
            <a:endParaRPr kumimoji="1" lang="zh-TW" altLang="en-US"/>
          </a:p>
        </p:txBody>
      </p:sp>
      <p:sp>
        <p:nvSpPr>
          <p:cNvPr id="3" name="日期版面配置區 2"/>
          <p:cNvSpPr>
            <a:spLocks noGrp="1"/>
          </p:cNvSpPr>
          <p:nvPr>
            <p:ph type="dt" idx="1"/>
          </p:nvPr>
        </p:nvSpPr>
        <p:spPr>
          <a:xfrm>
            <a:off x="3970938" y="1"/>
            <a:ext cx="3037840" cy="466435"/>
          </a:xfrm>
          <a:prstGeom prst="rect">
            <a:avLst/>
          </a:prstGeom>
        </p:spPr>
        <p:txBody>
          <a:bodyPr vert="horz" lIns="93158" tIns="46579" rIns="93158" bIns="46579" rtlCol="0"/>
          <a:lstStyle>
            <a:lvl1pPr algn="r">
              <a:defRPr sz="1200"/>
            </a:lvl1pPr>
          </a:lstStyle>
          <a:p>
            <a:fld id="{E59D5AC1-3F08-2649-9108-A2F01CEFE4C5}" type="datetimeFigureOut">
              <a:rPr kumimoji="1" lang="zh-TW" altLang="en-US" smtClean="0"/>
              <a:pPr/>
              <a:t>2024/12/24</a:t>
            </a:fld>
            <a:endParaRPr kumimoji="1" lang="zh-TW" altLang="en-US"/>
          </a:p>
        </p:txBody>
      </p:sp>
      <p:sp>
        <p:nvSpPr>
          <p:cNvPr id="4" name="投影片影像版面配置區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58" tIns="46579" rIns="93158" bIns="46579" rtlCol="0" anchor="ctr"/>
          <a:lstStyle/>
          <a:p>
            <a:endParaRPr lang="zh-TW" altLang="en-US"/>
          </a:p>
        </p:txBody>
      </p:sp>
      <p:sp>
        <p:nvSpPr>
          <p:cNvPr id="5" name="備忘稿版面配置區 4"/>
          <p:cNvSpPr>
            <a:spLocks noGrp="1"/>
          </p:cNvSpPr>
          <p:nvPr>
            <p:ph type="body" sz="quarter" idx="3"/>
          </p:nvPr>
        </p:nvSpPr>
        <p:spPr>
          <a:xfrm>
            <a:off x="701040" y="4473893"/>
            <a:ext cx="5608320" cy="3660457"/>
          </a:xfrm>
          <a:prstGeom prst="rect">
            <a:avLst/>
          </a:prstGeom>
        </p:spPr>
        <p:txBody>
          <a:bodyPr vert="horz" lIns="93158" tIns="46579" rIns="93158" bIns="46579" rtlCol="0"/>
          <a:lstStyle/>
          <a:p>
            <a:r>
              <a:rPr kumimoji="1" lang="zh-TW" altLang="en-US"/>
              <a:t>編輯母片文字樣式
第二層
第三層
第四層
第五層</a:t>
            </a:r>
          </a:p>
        </p:txBody>
      </p:sp>
      <p:sp>
        <p:nvSpPr>
          <p:cNvPr id="6" name="頁尾版面配置區 5"/>
          <p:cNvSpPr>
            <a:spLocks noGrp="1"/>
          </p:cNvSpPr>
          <p:nvPr>
            <p:ph type="ftr" sz="quarter" idx="4"/>
          </p:nvPr>
        </p:nvSpPr>
        <p:spPr>
          <a:xfrm>
            <a:off x="0" y="8829969"/>
            <a:ext cx="3037840" cy="466434"/>
          </a:xfrm>
          <a:prstGeom prst="rect">
            <a:avLst/>
          </a:prstGeom>
        </p:spPr>
        <p:txBody>
          <a:bodyPr vert="horz" lIns="93158" tIns="46579" rIns="93158" bIns="46579" rtlCol="0" anchor="b"/>
          <a:lstStyle>
            <a:lvl1pPr algn="l">
              <a:defRPr sz="1200"/>
            </a:lvl1pPr>
          </a:lstStyle>
          <a:p>
            <a:endParaRPr kumimoji="1" lang="zh-TW" altLang="en-US"/>
          </a:p>
        </p:txBody>
      </p:sp>
      <p:sp>
        <p:nvSpPr>
          <p:cNvPr id="7" name="投影片編號版面配置區 6"/>
          <p:cNvSpPr>
            <a:spLocks noGrp="1"/>
          </p:cNvSpPr>
          <p:nvPr>
            <p:ph type="sldNum" sz="quarter" idx="5"/>
          </p:nvPr>
        </p:nvSpPr>
        <p:spPr>
          <a:xfrm>
            <a:off x="3970938" y="8829969"/>
            <a:ext cx="3037840" cy="466434"/>
          </a:xfrm>
          <a:prstGeom prst="rect">
            <a:avLst/>
          </a:prstGeom>
        </p:spPr>
        <p:txBody>
          <a:bodyPr vert="horz" lIns="93158" tIns="46579" rIns="93158" bIns="46579" rtlCol="0" anchor="b"/>
          <a:lstStyle>
            <a:lvl1pPr algn="r">
              <a:defRPr sz="1200"/>
            </a:lvl1pPr>
          </a:lstStyle>
          <a:p>
            <a:fld id="{563E5C7E-B0FE-D446-BDA9-116DECB217B0}" type="slidenum">
              <a:rPr kumimoji="1" lang="zh-TW" altLang="en-US" smtClean="0"/>
              <a:pPr/>
              <a:t>‹#›</a:t>
            </a:fld>
            <a:endParaRPr kumimoji="1" lang="zh-TW" altLang="en-US"/>
          </a:p>
        </p:txBody>
      </p:sp>
    </p:spTree>
    <p:extLst>
      <p:ext uri="{BB962C8B-B14F-4D97-AF65-F5344CB8AC3E}">
        <p14:creationId xmlns:p14="http://schemas.microsoft.com/office/powerpoint/2010/main" val="35109362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投影片圖像版面配置區 1"/>
          <p:cNvSpPr>
            <a:spLocks noGrp="1" noRot="1" noChangeAspect="1"/>
          </p:cNvSpPr>
          <p:nvPr>
            <p:ph type="sldImg"/>
          </p:nvPr>
        </p:nvSpPr>
        <p:spPr bwMode="auto">
          <a:noFill/>
          <a:ln>
            <a:solidFill>
              <a:srgbClr val="000000"/>
            </a:solidFill>
            <a:miter lim="800000"/>
            <a:headEnd/>
            <a:tailEnd/>
          </a:ln>
        </p:spPr>
      </p:sp>
      <p:sp>
        <p:nvSpPr>
          <p:cNvPr id="33794" name="備忘稿版面配置區 2"/>
          <p:cNvSpPr>
            <a:spLocks noGrp="1"/>
          </p:cNvSpPr>
          <p:nvPr>
            <p:ph type="body" idx="1"/>
          </p:nvPr>
        </p:nvSpPr>
        <p:spPr bwMode="auto">
          <a:noFill/>
        </p:spPr>
        <p:txBody>
          <a:bodyPr wrap="square" numCol="1" anchor="t" anchorCtr="0" compatLnSpc="1">
            <a:prstTxWarp prst="textNoShape">
              <a:avLst/>
            </a:prstTxWarp>
          </a:bodyPr>
          <a:lstStyle/>
          <a:p>
            <a:endParaRPr lang="zh-TW" altLang="en-US"/>
          </a:p>
        </p:txBody>
      </p:sp>
      <p:sp>
        <p:nvSpPr>
          <p:cNvPr id="4" name="投影片編號版面配置區 3"/>
          <p:cNvSpPr>
            <a:spLocks noGrp="1"/>
          </p:cNvSpPr>
          <p:nvPr>
            <p:ph type="sldNum" sz="quarter" idx="5"/>
          </p:nvPr>
        </p:nvSpPr>
        <p:spPr/>
        <p:txBody>
          <a:bodyPr/>
          <a:lstStyle/>
          <a:p>
            <a:pPr>
              <a:defRPr/>
            </a:pPr>
            <a:fld id="{FF8632E1-D512-4BFB-BF3D-7093F783429E}" type="slidenum">
              <a:rPr lang="zh-TW" altLang="en-US" smtClean="0"/>
              <a:pPr>
                <a:defRPr/>
              </a:pPr>
              <a:t>59</a:t>
            </a:fld>
            <a:endParaRPr lang="zh-TW"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標題投影片">
    <p:spTree>
      <p:nvGrpSpPr>
        <p:cNvPr id="1" name=""/>
        <p:cNvGrpSpPr/>
        <p:nvPr/>
      </p:nvGrpSpPr>
      <p:grpSpPr>
        <a:xfrm>
          <a:off x="0" y="0"/>
          <a:ext cx="0" cy="0"/>
          <a:chOff x="0" y="0"/>
          <a:chExt cx="0" cy="0"/>
        </a:xfrm>
      </p:grpSpPr>
      <p:sp>
        <p:nvSpPr>
          <p:cNvPr id="11" name="標題 1">
            <a:extLst>
              <a:ext uri="{FF2B5EF4-FFF2-40B4-BE49-F238E27FC236}">
                <a16:creationId xmlns:a16="http://schemas.microsoft.com/office/drawing/2014/main" id="{29DB1F91-F3C0-1C41-8B1F-99AD4C7190E1}"/>
              </a:ext>
            </a:extLst>
          </p:cNvPr>
          <p:cNvSpPr>
            <a:spLocks noGrp="1"/>
          </p:cNvSpPr>
          <p:nvPr>
            <p:ph type="title" hasCustomPrompt="1"/>
          </p:nvPr>
        </p:nvSpPr>
        <p:spPr>
          <a:xfrm>
            <a:off x="933505" y="2405741"/>
            <a:ext cx="9766300" cy="404085"/>
          </a:xfrm>
          <a:prstGeom prst="rect">
            <a:avLst/>
          </a:prstGeom>
        </p:spPr>
        <p:txBody>
          <a:bodyPr/>
          <a:lstStyle>
            <a:lvl1pPr>
              <a:defRPr sz="2800">
                <a:solidFill>
                  <a:schemeClr val="accent2">
                    <a:lumMod val="75000"/>
                  </a:schemeClr>
                </a:solidFill>
                <a:latin typeface="Arial" panose="020B0604020202020204" pitchFamily="34" charset="0"/>
                <a:cs typeface="Arial" panose="020B0604020202020204" pitchFamily="34" charset="0"/>
              </a:defRPr>
            </a:lvl1pPr>
          </a:lstStyle>
          <a:p>
            <a:r>
              <a:rPr lang="id-ID" altLang="zh-TW" dirty="0"/>
              <a:t>PROJECT NAME</a:t>
            </a:r>
          </a:p>
        </p:txBody>
      </p:sp>
      <p:grpSp>
        <p:nvGrpSpPr>
          <p:cNvPr id="12" name="Group 11">
            <a:extLst>
              <a:ext uri="{FF2B5EF4-FFF2-40B4-BE49-F238E27FC236}">
                <a16:creationId xmlns:a16="http://schemas.microsoft.com/office/drawing/2014/main" id="{3A490703-5CF1-F342-8A87-25A62EEA5B12}"/>
              </a:ext>
            </a:extLst>
          </p:cNvPr>
          <p:cNvGrpSpPr/>
          <p:nvPr userDrawn="1"/>
        </p:nvGrpSpPr>
        <p:grpSpPr>
          <a:xfrm>
            <a:off x="0" y="2926293"/>
            <a:ext cx="4490344" cy="154257"/>
            <a:chOff x="2055030" y="1463669"/>
            <a:chExt cx="2304256" cy="544908"/>
          </a:xfrm>
        </p:grpSpPr>
        <p:sp>
          <p:nvSpPr>
            <p:cNvPr id="13" name="Rectangle 4">
              <a:extLst>
                <a:ext uri="{FF2B5EF4-FFF2-40B4-BE49-F238E27FC236}">
                  <a16:creationId xmlns:a16="http://schemas.microsoft.com/office/drawing/2014/main" id="{C90F8825-CF3E-7241-B646-5D22FFC1C453}"/>
                </a:ext>
              </a:extLst>
            </p:cNvPr>
            <p:cNvSpPr/>
            <p:nvPr/>
          </p:nvSpPr>
          <p:spPr>
            <a:xfrm>
              <a:off x="2055030" y="1463669"/>
              <a:ext cx="330377" cy="5449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6">
              <a:extLst>
                <a:ext uri="{FF2B5EF4-FFF2-40B4-BE49-F238E27FC236}">
                  <a16:creationId xmlns:a16="http://schemas.microsoft.com/office/drawing/2014/main" id="{D9F1AA71-AECE-AB4A-8C88-BBE4393816F8}"/>
                </a:ext>
              </a:extLst>
            </p:cNvPr>
            <p:cNvSpPr/>
            <p:nvPr/>
          </p:nvSpPr>
          <p:spPr>
            <a:xfrm>
              <a:off x="2385407" y="1463669"/>
              <a:ext cx="821751" cy="544908"/>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7">
              <a:extLst>
                <a:ext uri="{FF2B5EF4-FFF2-40B4-BE49-F238E27FC236}">
                  <a16:creationId xmlns:a16="http://schemas.microsoft.com/office/drawing/2014/main" id="{D2E208FA-1544-1241-925C-B9FFBA03DC8A}"/>
                </a:ext>
              </a:extLst>
            </p:cNvPr>
            <p:cNvSpPr/>
            <p:nvPr/>
          </p:nvSpPr>
          <p:spPr>
            <a:xfrm>
              <a:off x="3207158" y="1463669"/>
              <a:ext cx="330377" cy="544908"/>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 name="Rectangle 8">
              <a:extLst>
                <a:ext uri="{FF2B5EF4-FFF2-40B4-BE49-F238E27FC236}">
                  <a16:creationId xmlns:a16="http://schemas.microsoft.com/office/drawing/2014/main" id="{528D59CD-8519-CC4A-A51E-3659B145CC81}"/>
                </a:ext>
              </a:extLst>
            </p:cNvPr>
            <p:cNvSpPr/>
            <p:nvPr/>
          </p:nvSpPr>
          <p:spPr>
            <a:xfrm>
              <a:off x="3537535" y="1463669"/>
              <a:ext cx="821751" cy="544908"/>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3" name="日期版面配置區 3">
            <a:extLst>
              <a:ext uri="{FF2B5EF4-FFF2-40B4-BE49-F238E27FC236}">
                <a16:creationId xmlns:a16="http://schemas.microsoft.com/office/drawing/2014/main" id="{43F2F35F-A40A-0D4D-9BF9-63014AD3F4C4}"/>
              </a:ext>
            </a:extLst>
          </p:cNvPr>
          <p:cNvSpPr txBox="1">
            <a:spLocks/>
          </p:cNvSpPr>
          <p:nvPr userDrawn="1"/>
        </p:nvSpPr>
        <p:spPr>
          <a:xfrm>
            <a:off x="9695003" y="3246437"/>
            <a:ext cx="2743200" cy="365125"/>
          </a:xfrm>
          <a:prstGeom prst="rect">
            <a:avLst/>
          </a:prstGeom>
        </p:spPr>
        <p:txBody>
          <a:bodyPr vert="horz" lIns="91440" tIns="45720" rIns="91440" bIns="45720" rtlCol="0" anchor="ctr"/>
          <a:lstStyle>
            <a:defPPr>
              <a:defRPr lang="zh-TW"/>
            </a:defPPr>
            <a:lvl1pPr marL="0" algn="l" defTabSz="914400" rtl="0" eaLnBrk="1" latinLnBrk="0" hangingPunct="1">
              <a:defRPr sz="16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734C2E3-A14A-4A86-AB5F-606B4C2C9FF3}" type="datetime1">
              <a:rPr kumimoji="1" lang="zh-TW" altLang="en-US" smtClean="0">
                <a:solidFill>
                  <a:schemeClr val="accent1">
                    <a:lumMod val="50000"/>
                  </a:schemeClr>
                </a:solidFill>
                <a:latin typeface="Times New Roman" panose="02020603050405020304" pitchFamily="18" charset="0"/>
                <a:cs typeface="Times New Roman" panose="02020603050405020304" pitchFamily="18" charset="0"/>
              </a:rPr>
              <a:t>2024/12/24</a:t>
            </a:fld>
            <a:endParaRPr kumimoji="1" lang="zh-TW" altLang="en-US"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0" name="文字方塊 9">
            <a:extLst>
              <a:ext uri="{FF2B5EF4-FFF2-40B4-BE49-F238E27FC236}">
                <a16:creationId xmlns:a16="http://schemas.microsoft.com/office/drawing/2014/main" id="{7B09D2BB-DFEF-094A-B266-F6346FFAB47D}"/>
              </a:ext>
            </a:extLst>
          </p:cNvPr>
          <p:cNvSpPr txBox="1"/>
          <p:nvPr userDrawn="1"/>
        </p:nvSpPr>
        <p:spPr>
          <a:xfrm>
            <a:off x="101600"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dirty="0" err="1">
                <a:solidFill>
                  <a:schemeClr val="accent1">
                    <a:lumMod val="50000"/>
                  </a:schemeClr>
                </a:solidFill>
                <a:latin typeface="Arial" panose="020B0604020202020204" pitchFamily="34" charset="0"/>
                <a:cs typeface="Arial" panose="020B0604020202020204" pitchFamily="34" charset="0"/>
              </a:rPr>
              <a:t>Fii</a:t>
            </a:r>
            <a:r>
              <a:rPr kumimoji="1" lang="en-US" altLang="zh-TW" sz="1400" dirty="0">
                <a:solidFill>
                  <a:schemeClr val="accent1">
                    <a:lumMod val="50000"/>
                  </a:schemeClr>
                </a:solidFill>
                <a:latin typeface="Arial" panose="020B0604020202020204" pitchFamily="34" charset="0"/>
                <a:cs typeface="Arial" panose="020B0604020202020204" pitchFamily="34" charset="0"/>
              </a:rPr>
              <a:t> Confidential</a:t>
            </a:r>
            <a:endParaRPr kumimoji="1" lang="zh-TW" altLang="en-US" sz="1400" dirty="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0080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自訂版面配置">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8E2FF5-0690-994D-80EB-A7B60F2BC90D}"/>
              </a:ext>
            </a:extLst>
          </p:cNvPr>
          <p:cNvSpPr txBox="1">
            <a:spLocks/>
          </p:cNvSpPr>
          <p:nvPr userDrawn="1"/>
        </p:nvSpPr>
        <p:spPr>
          <a:xfrm>
            <a:off x="42575" y="6133304"/>
            <a:ext cx="11704996" cy="520537"/>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2400" kern="1200">
                <a:solidFill>
                  <a:schemeClr val="bg1">
                    <a:lumMod val="50000"/>
                  </a:schemeClr>
                </a:solidFill>
                <a:latin typeface="Arial" panose="020B0604020202020204" pitchFamily="34" charset="0"/>
                <a:ea typeface="+mj-ea"/>
                <a:cs typeface="Arial" panose="020B0604020202020204" pitchFamily="34" charset="0"/>
              </a:defRPr>
            </a:lvl1pPr>
          </a:lstStyle>
          <a:p>
            <a:pPr>
              <a:defRPr/>
            </a:pPr>
            <a:r>
              <a:rPr lang="en-US" altLang="zh-TW" sz="1200" dirty="0">
                <a:solidFill>
                  <a:schemeClr val="bg1">
                    <a:lumMod val="95000"/>
                  </a:schemeClr>
                </a:solidFill>
                <a:ea typeface="絡遺羹"/>
              </a:rPr>
              <a:t>This document contains proprietary and confidential information joint-developed by </a:t>
            </a:r>
            <a:r>
              <a:rPr lang="en-US" altLang="zh-TW" sz="1200" dirty="0" err="1">
                <a:solidFill>
                  <a:schemeClr val="bg1">
                    <a:lumMod val="95000"/>
                  </a:schemeClr>
                </a:solidFill>
                <a:ea typeface="絡遺羹"/>
              </a:rPr>
              <a:t>Fii</a:t>
            </a:r>
            <a:r>
              <a:rPr lang="en-US" altLang="zh-TW" sz="1200" dirty="0">
                <a:solidFill>
                  <a:schemeClr val="bg1">
                    <a:lumMod val="95000"/>
                  </a:schemeClr>
                </a:solidFill>
                <a:ea typeface="絡遺羹"/>
              </a:rPr>
              <a:t>. All rights and titles hereto remain with </a:t>
            </a:r>
            <a:r>
              <a:rPr lang="en-US" altLang="zh-TW" sz="1200" dirty="0" err="1">
                <a:solidFill>
                  <a:schemeClr val="bg1">
                    <a:lumMod val="95000"/>
                  </a:schemeClr>
                </a:solidFill>
                <a:ea typeface="絡遺羹"/>
              </a:rPr>
              <a:t>Fii</a:t>
            </a:r>
            <a:r>
              <a:rPr lang="en-US" altLang="zh-TW" sz="1200" dirty="0">
                <a:solidFill>
                  <a:schemeClr val="bg1">
                    <a:lumMod val="95000"/>
                  </a:schemeClr>
                </a:solidFill>
                <a:ea typeface="絡遺羹"/>
              </a:rPr>
              <a:t>. The recipient shall keep this document in strict confidence. The recipient shall not disclose or allow access to this document, in whole or in part, by third parties, nor use it for the benefit of the recipient or third parties. The recipient shall not change this document in form and substance by any means, including without limitation, decompile, reproduce, revise, and amend.</a:t>
            </a:r>
            <a:endParaRPr lang="en-US" altLang="zh-TW" sz="4800" dirty="0">
              <a:solidFill>
                <a:schemeClr val="bg1">
                  <a:lumMod val="95000"/>
                </a:schemeClr>
              </a:solidFill>
              <a:cs typeface="新細明體" pitchFamily="18" charset="-120"/>
            </a:endParaRPr>
          </a:p>
        </p:txBody>
      </p:sp>
      <p:grpSp>
        <p:nvGrpSpPr>
          <p:cNvPr id="3" name="Group 11">
            <a:extLst>
              <a:ext uri="{FF2B5EF4-FFF2-40B4-BE49-F238E27FC236}">
                <a16:creationId xmlns:a16="http://schemas.microsoft.com/office/drawing/2014/main" id="{BBA12B6E-F708-BC48-8A26-BFCD36297923}"/>
              </a:ext>
            </a:extLst>
          </p:cNvPr>
          <p:cNvGrpSpPr/>
          <p:nvPr userDrawn="1"/>
        </p:nvGrpSpPr>
        <p:grpSpPr>
          <a:xfrm>
            <a:off x="0" y="2926293"/>
            <a:ext cx="4490344" cy="154257"/>
            <a:chOff x="2055030" y="1463669"/>
            <a:chExt cx="2304256" cy="544908"/>
          </a:xfrm>
        </p:grpSpPr>
        <p:sp>
          <p:nvSpPr>
            <p:cNvPr id="4" name="Rectangle 4">
              <a:extLst>
                <a:ext uri="{FF2B5EF4-FFF2-40B4-BE49-F238E27FC236}">
                  <a16:creationId xmlns:a16="http://schemas.microsoft.com/office/drawing/2014/main" id="{43916D42-2AF3-FC4E-A875-1DB935FDE5A7}"/>
                </a:ext>
              </a:extLst>
            </p:cNvPr>
            <p:cNvSpPr/>
            <p:nvPr/>
          </p:nvSpPr>
          <p:spPr>
            <a:xfrm>
              <a:off x="2055030" y="1463669"/>
              <a:ext cx="330377" cy="5449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6">
              <a:extLst>
                <a:ext uri="{FF2B5EF4-FFF2-40B4-BE49-F238E27FC236}">
                  <a16:creationId xmlns:a16="http://schemas.microsoft.com/office/drawing/2014/main" id="{C8934785-57A5-DD43-B0EF-13939DDC36DF}"/>
                </a:ext>
              </a:extLst>
            </p:cNvPr>
            <p:cNvSpPr/>
            <p:nvPr/>
          </p:nvSpPr>
          <p:spPr>
            <a:xfrm>
              <a:off x="2385407" y="1463669"/>
              <a:ext cx="821751" cy="544908"/>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 name="Rectangle 7">
              <a:extLst>
                <a:ext uri="{FF2B5EF4-FFF2-40B4-BE49-F238E27FC236}">
                  <a16:creationId xmlns:a16="http://schemas.microsoft.com/office/drawing/2014/main" id="{86FA3E17-3E50-8E47-A885-17897DB70B62}"/>
                </a:ext>
              </a:extLst>
            </p:cNvPr>
            <p:cNvSpPr/>
            <p:nvPr/>
          </p:nvSpPr>
          <p:spPr>
            <a:xfrm>
              <a:off x="3207158" y="1463669"/>
              <a:ext cx="330377" cy="544908"/>
            </a:xfrm>
            <a:prstGeom prst="rect">
              <a:avLst/>
            </a:prstGeom>
            <a:solidFill>
              <a:schemeClr val="accent2">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8">
              <a:extLst>
                <a:ext uri="{FF2B5EF4-FFF2-40B4-BE49-F238E27FC236}">
                  <a16:creationId xmlns:a16="http://schemas.microsoft.com/office/drawing/2014/main" id="{82F01648-7010-DC43-AE68-01F76A225AE2}"/>
                </a:ext>
              </a:extLst>
            </p:cNvPr>
            <p:cNvSpPr/>
            <p:nvPr/>
          </p:nvSpPr>
          <p:spPr>
            <a:xfrm>
              <a:off x="3537535" y="1463669"/>
              <a:ext cx="821751" cy="544908"/>
            </a:xfrm>
            <a:prstGeom prst="rect">
              <a:avLst/>
            </a:prstGeom>
            <a:solidFill>
              <a:schemeClr val="accent2">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12" name="標題 1">
            <a:extLst>
              <a:ext uri="{FF2B5EF4-FFF2-40B4-BE49-F238E27FC236}">
                <a16:creationId xmlns:a16="http://schemas.microsoft.com/office/drawing/2014/main" id="{4E7DBDEB-8731-0E41-A601-6A30A7D28190}"/>
              </a:ext>
            </a:extLst>
          </p:cNvPr>
          <p:cNvSpPr>
            <a:spLocks noGrp="1"/>
          </p:cNvSpPr>
          <p:nvPr>
            <p:ph type="title" hasCustomPrompt="1"/>
          </p:nvPr>
        </p:nvSpPr>
        <p:spPr>
          <a:xfrm>
            <a:off x="933505" y="2405741"/>
            <a:ext cx="9766300" cy="404085"/>
          </a:xfrm>
          <a:prstGeom prst="rect">
            <a:avLst/>
          </a:prstGeom>
        </p:spPr>
        <p:txBody>
          <a:bodyPr/>
          <a:lstStyle>
            <a:lvl1pPr>
              <a:defRPr sz="2800">
                <a:solidFill>
                  <a:schemeClr val="bg1"/>
                </a:solidFill>
                <a:latin typeface="Arial" panose="020B0604020202020204" pitchFamily="34" charset="0"/>
                <a:cs typeface="Arial" panose="020B0604020202020204" pitchFamily="34" charset="0"/>
              </a:defRPr>
            </a:lvl1pPr>
          </a:lstStyle>
          <a:p>
            <a:r>
              <a:rPr lang="id-ID" altLang="zh-TW" dirty="0"/>
              <a:t>PROJECT NAME</a:t>
            </a:r>
          </a:p>
        </p:txBody>
      </p:sp>
      <p:sp>
        <p:nvSpPr>
          <p:cNvPr id="10" name="日期版面配置區 3">
            <a:extLst>
              <a:ext uri="{FF2B5EF4-FFF2-40B4-BE49-F238E27FC236}">
                <a16:creationId xmlns:a16="http://schemas.microsoft.com/office/drawing/2014/main" id="{8624BD9B-6A74-DE46-BBCC-F3A298ECDC47}"/>
              </a:ext>
            </a:extLst>
          </p:cNvPr>
          <p:cNvSpPr>
            <a:spLocks noGrp="1"/>
          </p:cNvSpPr>
          <p:nvPr>
            <p:ph type="dt" sz="half" idx="2"/>
          </p:nvPr>
        </p:nvSpPr>
        <p:spPr>
          <a:xfrm>
            <a:off x="3035410" y="3188853"/>
            <a:ext cx="2743200" cy="365125"/>
          </a:xfrm>
          <a:prstGeom prst="rect">
            <a:avLst/>
          </a:prstGeom>
        </p:spPr>
        <p:txBody>
          <a:bodyPr vert="horz" lIns="91440" tIns="45720" rIns="91440" bIns="45720" rtlCol="0" anchor="ctr"/>
          <a:lstStyle>
            <a:lvl1pPr algn="l">
              <a:defRPr sz="1600">
                <a:solidFill>
                  <a:schemeClr val="bg1"/>
                </a:solidFill>
                <a:latin typeface="Arial" panose="020B0604020202020204" pitchFamily="34" charset="0"/>
                <a:cs typeface="Arial" panose="020B0604020202020204" pitchFamily="34" charset="0"/>
              </a:defRPr>
            </a:lvl1pPr>
          </a:lstStyle>
          <a:p>
            <a:fld id="{341BB365-68FB-CB4F-AC35-9A06A4CBA751}" type="datetime1">
              <a:rPr kumimoji="1" lang="zh-TW" altLang="en-US" smtClean="0"/>
              <a:pPr/>
              <a:t>2024/12/24</a:t>
            </a:fld>
            <a:endParaRPr kumimoji="1" lang="zh-TW" altLang="en-US" dirty="0"/>
          </a:p>
        </p:txBody>
      </p:sp>
    </p:spTree>
    <p:extLst>
      <p:ext uri="{BB962C8B-B14F-4D97-AF65-F5344CB8AC3E}">
        <p14:creationId xmlns:p14="http://schemas.microsoft.com/office/powerpoint/2010/main" val="2779854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grpSp>
        <p:nvGrpSpPr>
          <p:cNvPr id="3" name="Group 11">
            <a:extLst>
              <a:ext uri="{FF2B5EF4-FFF2-40B4-BE49-F238E27FC236}">
                <a16:creationId xmlns:a16="http://schemas.microsoft.com/office/drawing/2014/main" id="{DDDEF503-EC9F-D348-94AD-A572FE3DA227}"/>
              </a:ext>
            </a:extLst>
          </p:cNvPr>
          <p:cNvGrpSpPr/>
          <p:nvPr userDrawn="1"/>
        </p:nvGrpSpPr>
        <p:grpSpPr>
          <a:xfrm flipV="1">
            <a:off x="-4101" y="1098077"/>
            <a:ext cx="564684" cy="164370"/>
            <a:chOff x="2055030" y="1463669"/>
            <a:chExt cx="2304256" cy="544908"/>
          </a:xfrm>
          <a:solidFill>
            <a:schemeClr val="bg1">
              <a:lumMod val="95000"/>
            </a:schemeClr>
          </a:solidFill>
        </p:grpSpPr>
        <p:sp>
          <p:nvSpPr>
            <p:cNvPr id="4" name="Rectangle 4">
              <a:extLst>
                <a:ext uri="{FF2B5EF4-FFF2-40B4-BE49-F238E27FC236}">
                  <a16:creationId xmlns:a16="http://schemas.microsoft.com/office/drawing/2014/main" id="{F1063ED8-4169-6E43-BDE2-7B569E326E4C}"/>
                </a:ext>
              </a:extLst>
            </p:cNvPr>
            <p:cNvSpPr/>
            <p:nvPr/>
          </p:nvSpPr>
          <p:spPr>
            <a:xfrm>
              <a:off x="2055030" y="1463669"/>
              <a:ext cx="330377" cy="5449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6">
              <a:extLst>
                <a:ext uri="{FF2B5EF4-FFF2-40B4-BE49-F238E27FC236}">
                  <a16:creationId xmlns:a16="http://schemas.microsoft.com/office/drawing/2014/main" id="{E6088483-468E-7044-A80B-19283235F7A4}"/>
                </a:ext>
              </a:extLst>
            </p:cNvPr>
            <p:cNvSpPr/>
            <p:nvPr/>
          </p:nvSpPr>
          <p:spPr>
            <a:xfrm>
              <a:off x="2385407" y="1463669"/>
              <a:ext cx="821751" cy="544908"/>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 name="Rectangle 7">
              <a:extLst>
                <a:ext uri="{FF2B5EF4-FFF2-40B4-BE49-F238E27FC236}">
                  <a16:creationId xmlns:a16="http://schemas.microsoft.com/office/drawing/2014/main" id="{2296E7C5-13C4-FF47-BF1E-E8A43E350AB6}"/>
                </a:ext>
              </a:extLst>
            </p:cNvPr>
            <p:cNvSpPr/>
            <p:nvPr/>
          </p:nvSpPr>
          <p:spPr>
            <a:xfrm>
              <a:off x="3207158" y="1463669"/>
              <a:ext cx="330377" cy="544908"/>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8">
              <a:extLst>
                <a:ext uri="{FF2B5EF4-FFF2-40B4-BE49-F238E27FC236}">
                  <a16:creationId xmlns:a16="http://schemas.microsoft.com/office/drawing/2014/main" id="{B8D85068-E18A-0242-A706-AC803DDF75BF}"/>
                </a:ext>
              </a:extLst>
            </p:cNvPr>
            <p:cNvSpPr/>
            <p:nvPr/>
          </p:nvSpPr>
          <p:spPr>
            <a:xfrm>
              <a:off x="3537535" y="1463669"/>
              <a:ext cx="821751" cy="544908"/>
            </a:xfrm>
            <a:prstGeom prst="rect">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8" name="矩形 7">
            <a:extLst>
              <a:ext uri="{FF2B5EF4-FFF2-40B4-BE49-F238E27FC236}">
                <a16:creationId xmlns:a16="http://schemas.microsoft.com/office/drawing/2014/main" id="{9B9F9EF2-C04C-504D-A1ED-F0E1D43DAF7B}"/>
              </a:ext>
            </a:extLst>
          </p:cNvPr>
          <p:cNvSpPr/>
          <p:nvPr userDrawn="1"/>
        </p:nvSpPr>
        <p:spPr>
          <a:xfrm>
            <a:off x="140584" y="1098076"/>
            <a:ext cx="45719" cy="164371"/>
          </a:xfrm>
          <a:prstGeom prst="rect">
            <a:avLst/>
          </a:prstGeom>
          <a:solidFill>
            <a:srgbClr val="2D4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標題 1">
            <a:extLst>
              <a:ext uri="{FF2B5EF4-FFF2-40B4-BE49-F238E27FC236}">
                <a16:creationId xmlns:a16="http://schemas.microsoft.com/office/drawing/2014/main" id="{153DE350-43DD-D048-970F-A688EC7E96C1}"/>
              </a:ext>
            </a:extLst>
          </p:cNvPr>
          <p:cNvSpPr>
            <a:spLocks noGrp="1"/>
          </p:cNvSpPr>
          <p:nvPr>
            <p:ph type="title" hasCustomPrompt="1"/>
          </p:nvPr>
        </p:nvSpPr>
        <p:spPr>
          <a:xfrm>
            <a:off x="560581" y="978219"/>
            <a:ext cx="9766300" cy="404085"/>
          </a:xfrm>
          <a:prstGeom prst="rect">
            <a:avLst/>
          </a:prstGeom>
        </p:spPr>
        <p:txBody>
          <a:bodyPr/>
          <a:lstStyle>
            <a:lvl1pPr>
              <a:defRPr sz="2400">
                <a:solidFill>
                  <a:schemeClr val="bg1"/>
                </a:solidFill>
                <a:latin typeface="Arial" panose="020B0604020202020204" pitchFamily="34" charset="0"/>
                <a:cs typeface="Arial" panose="020B0604020202020204" pitchFamily="34" charset="0"/>
              </a:defRPr>
            </a:lvl1pPr>
          </a:lstStyle>
          <a:p>
            <a:r>
              <a:rPr lang="id-ID" altLang="zh-TW" dirty="0"/>
              <a:t>PROJECT NAME</a:t>
            </a:r>
          </a:p>
        </p:txBody>
      </p:sp>
      <p:sp>
        <p:nvSpPr>
          <p:cNvPr id="10" name="文字方塊 9">
            <a:extLst>
              <a:ext uri="{FF2B5EF4-FFF2-40B4-BE49-F238E27FC236}">
                <a16:creationId xmlns:a16="http://schemas.microsoft.com/office/drawing/2014/main" id="{91641690-9F9D-C340-A88D-0CCBE1510A03}"/>
              </a:ext>
            </a:extLst>
          </p:cNvPr>
          <p:cNvSpPr txBox="1"/>
          <p:nvPr userDrawn="1"/>
        </p:nvSpPr>
        <p:spPr>
          <a:xfrm>
            <a:off x="5411357"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dirty="0" err="1">
                <a:solidFill>
                  <a:schemeClr val="bg1">
                    <a:lumMod val="95000"/>
                  </a:schemeClr>
                </a:solidFill>
                <a:latin typeface="Arial" panose="020B0604020202020204" pitchFamily="34" charset="0"/>
                <a:cs typeface="Arial" panose="020B0604020202020204" pitchFamily="34" charset="0"/>
              </a:rPr>
              <a:t>Fii</a:t>
            </a:r>
            <a:r>
              <a:rPr kumimoji="1" lang="en-US" altLang="zh-TW" sz="1400" dirty="0">
                <a:solidFill>
                  <a:schemeClr val="bg1">
                    <a:lumMod val="95000"/>
                  </a:schemeClr>
                </a:solidFill>
                <a:latin typeface="Arial" panose="020B0604020202020204" pitchFamily="34" charset="0"/>
                <a:cs typeface="Arial" panose="020B0604020202020204" pitchFamily="34" charset="0"/>
              </a:rPr>
              <a:t> Confidential</a:t>
            </a:r>
            <a:endParaRPr kumimoji="1" lang="zh-TW" altLang="en-US" sz="1400" dirty="0">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045512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自訂版面配置">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BB169ABF-BB2A-B247-A204-437A54493E2D}"/>
              </a:ext>
            </a:extLst>
          </p:cNvPr>
          <p:cNvSpPr txBox="1"/>
          <p:nvPr userDrawn="1"/>
        </p:nvSpPr>
        <p:spPr>
          <a:xfrm>
            <a:off x="5411357"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dirty="0" err="1">
                <a:solidFill>
                  <a:schemeClr val="bg1">
                    <a:lumMod val="95000"/>
                  </a:schemeClr>
                </a:solidFill>
                <a:latin typeface="Arial" panose="020B0604020202020204" pitchFamily="34" charset="0"/>
                <a:cs typeface="Arial" panose="020B0604020202020204" pitchFamily="34" charset="0"/>
              </a:rPr>
              <a:t>Fii</a:t>
            </a:r>
            <a:r>
              <a:rPr kumimoji="1" lang="en-US" altLang="zh-TW" sz="1400" dirty="0">
                <a:solidFill>
                  <a:schemeClr val="bg1">
                    <a:lumMod val="95000"/>
                  </a:schemeClr>
                </a:solidFill>
                <a:latin typeface="Arial" panose="020B0604020202020204" pitchFamily="34" charset="0"/>
                <a:cs typeface="Arial" panose="020B0604020202020204" pitchFamily="34" charset="0"/>
              </a:rPr>
              <a:t> Confidential</a:t>
            </a:r>
            <a:endParaRPr kumimoji="1" lang="zh-TW" altLang="en-US" sz="1400" dirty="0">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414815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自訂版面配置">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16A96EDC-E02E-4043-BD71-F00200887BFA}"/>
              </a:ext>
            </a:extLst>
          </p:cNvPr>
          <p:cNvSpPr txBox="1">
            <a:spLocks/>
          </p:cNvSpPr>
          <p:nvPr userDrawn="1"/>
        </p:nvSpPr>
        <p:spPr>
          <a:xfrm>
            <a:off x="42575" y="6133304"/>
            <a:ext cx="11704996" cy="520537"/>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2400" kern="1200">
                <a:solidFill>
                  <a:schemeClr val="bg1">
                    <a:lumMod val="50000"/>
                  </a:schemeClr>
                </a:solidFill>
                <a:latin typeface="Arial" panose="020B0604020202020204" pitchFamily="34" charset="0"/>
                <a:ea typeface="+mj-ea"/>
                <a:cs typeface="Arial" panose="020B0604020202020204" pitchFamily="34" charset="0"/>
              </a:defRPr>
            </a:lvl1pPr>
          </a:lstStyle>
          <a:p>
            <a:pPr>
              <a:defRPr/>
            </a:pPr>
            <a:r>
              <a:rPr lang="en-US" altLang="zh-TW" sz="1200" dirty="0">
                <a:solidFill>
                  <a:schemeClr val="bg1">
                    <a:lumMod val="95000"/>
                  </a:schemeClr>
                </a:solidFill>
                <a:ea typeface="絡遺羹"/>
              </a:rPr>
              <a:t>This document contains proprietary and confidential information joint-developed by </a:t>
            </a:r>
            <a:r>
              <a:rPr lang="en-US" altLang="zh-TW" sz="1200" dirty="0" err="1">
                <a:solidFill>
                  <a:schemeClr val="bg1">
                    <a:lumMod val="95000"/>
                  </a:schemeClr>
                </a:solidFill>
                <a:ea typeface="絡遺羹"/>
              </a:rPr>
              <a:t>Fii</a:t>
            </a:r>
            <a:r>
              <a:rPr lang="en-US" altLang="zh-TW" sz="1200" dirty="0">
                <a:solidFill>
                  <a:schemeClr val="bg1">
                    <a:lumMod val="95000"/>
                  </a:schemeClr>
                </a:solidFill>
                <a:ea typeface="絡遺羹"/>
              </a:rPr>
              <a:t>. All rights and titles hereto remain with </a:t>
            </a:r>
            <a:r>
              <a:rPr lang="en-US" altLang="zh-TW" sz="1200" dirty="0" err="1">
                <a:solidFill>
                  <a:schemeClr val="bg1">
                    <a:lumMod val="95000"/>
                  </a:schemeClr>
                </a:solidFill>
                <a:ea typeface="絡遺羹"/>
              </a:rPr>
              <a:t>Fii</a:t>
            </a:r>
            <a:r>
              <a:rPr lang="en-US" altLang="zh-TW" sz="1200" dirty="0">
                <a:solidFill>
                  <a:schemeClr val="bg1">
                    <a:lumMod val="95000"/>
                  </a:schemeClr>
                </a:solidFill>
                <a:ea typeface="絡遺羹"/>
              </a:rPr>
              <a:t>. The recipient shall keep this document in strict confidence. The recipient shall not disclose or allow access to this document, in whole or in part, by third parties, nor use it for the benefit of the recipient or third parties. The recipient shall not change this document in form and substance by any means, including without limitation, decompile, reproduce, revise, and amend.</a:t>
            </a:r>
            <a:endParaRPr lang="en-US" altLang="zh-TW" sz="4800" dirty="0">
              <a:solidFill>
                <a:schemeClr val="bg1">
                  <a:lumMod val="95000"/>
                </a:schemeClr>
              </a:solidFill>
              <a:cs typeface="新細明體" pitchFamily="18" charset="-120"/>
            </a:endParaRPr>
          </a:p>
        </p:txBody>
      </p:sp>
    </p:spTree>
    <p:extLst>
      <p:ext uri="{BB962C8B-B14F-4D97-AF65-F5344CB8AC3E}">
        <p14:creationId xmlns:p14="http://schemas.microsoft.com/office/powerpoint/2010/main" val="42420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訂版面配置">
    <p:spTree>
      <p:nvGrpSpPr>
        <p:cNvPr id="1" name=""/>
        <p:cNvGrpSpPr/>
        <p:nvPr/>
      </p:nvGrpSpPr>
      <p:grpSpPr>
        <a:xfrm>
          <a:off x="0" y="0"/>
          <a:ext cx="0" cy="0"/>
          <a:chOff x="0" y="0"/>
          <a:chExt cx="0" cy="0"/>
        </a:xfrm>
      </p:grpSpPr>
      <p:grpSp>
        <p:nvGrpSpPr>
          <p:cNvPr id="11" name="Group 11">
            <a:extLst>
              <a:ext uri="{FF2B5EF4-FFF2-40B4-BE49-F238E27FC236}">
                <a16:creationId xmlns:a16="http://schemas.microsoft.com/office/drawing/2014/main" id="{5A518F83-2313-7749-8049-C1DEDD85BEF8}"/>
              </a:ext>
            </a:extLst>
          </p:cNvPr>
          <p:cNvGrpSpPr/>
          <p:nvPr userDrawn="1"/>
        </p:nvGrpSpPr>
        <p:grpSpPr>
          <a:xfrm>
            <a:off x="0" y="2916767"/>
            <a:ext cx="4490344" cy="154257"/>
            <a:chOff x="2055030" y="1463669"/>
            <a:chExt cx="2304256" cy="544908"/>
          </a:xfrm>
        </p:grpSpPr>
        <p:sp>
          <p:nvSpPr>
            <p:cNvPr id="12" name="Rectangle 4">
              <a:extLst>
                <a:ext uri="{FF2B5EF4-FFF2-40B4-BE49-F238E27FC236}">
                  <a16:creationId xmlns:a16="http://schemas.microsoft.com/office/drawing/2014/main" id="{7D581B9D-BDF8-524A-9F1A-7D0683054A87}"/>
                </a:ext>
              </a:extLst>
            </p:cNvPr>
            <p:cNvSpPr/>
            <p:nvPr/>
          </p:nvSpPr>
          <p:spPr>
            <a:xfrm>
              <a:off x="2055030" y="1463669"/>
              <a:ext cx="330377" cy="54490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6">
              <a:extLst>
                <a:ext uri="{FF2B5EF4-FFF2-40B4-BE49-F238E27FC236}">
                  <a16:creationId xmlns:a16="http://schemas.microsoft.com/office/drawing/2014/main" id="{51500BDD-F9AE-2244-98D6-C0E854A46A10}"/>
                </a:ext>
              </a:extLst>
            </p:cNvPr>
            <p:cNvSpPr/>
            <p:nvPr/>
          </p:nvSpPr>
          <p:spPr>
            <a:xfrm>
              <a:off x="2385407" y="1463669"/>
              <a:ext cx="821751" cy="544908"/>
            </a:xfrm>
            <a:prstGeom prst="rect">
              <a:avLst/>
            </a:prstGeom>
            <a:solidFill>
              <a:schemeClr val="accent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6" name="Rectangle 7">
              <a:extLst>
                <a:ext uri="{FF2B5EF4-FFF2-40B4-BE49-F238E27FC236}">
                  <a16:creationId xmlns:a16="http://schemas.microsoft.com/office/drawing/2014/main" id="{D423CDCE-FEFA-2245-ADF2-C55E5BC3603F}"/>
                </a:ext>
              </a:extLst>
            </p:cNvPr>
            <p:cNvSpPr/>
            <p:nvPr/>
          </p:nvSpPr>
          <p:spPr>
            <a:xfrm>
              <a:off x="3207158" y="1463669"/>
              <a:ext cx="330377" cy="544908"/>
            </a:xfrm>
            <a:prstGeom prst="rect">
              <a:avLst/>
            </a:prstGeom>
            <a:solidFill>
              <a:schemeClr val="accent2">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8">
              <a:extLst>
                <a:ext uri="{FF2B5EF4-FFF2-40B4-BE49-F238E27FC236}">
                  <a16:creationId xmlns:a16="http://schemas.microsoft.com/office/drawing/2014/main" id="{0232096B-0CFC-9D48-9C10-AB064FD32424}"/>
                </a:ext>
              </a:extLst>
            </p:cNvPr>
            <p:cNvSpPr/>
            <p:nvPr/>
          </p:nvSpPr>
          <p:spPr>
            <a:xfrm>
              <a:off x="3537535" y="1463669"/>
              <a:ext cx="821751" cy="544908"/>
            </a:xfrm>
            <a:prstGeom prst="rect">
              <a:avLst/>
            </a:prstGeom>
            <a:solidFill>
              <a:schemeClr val="accent2">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18" name="標題 1">
            <a:extLst>
              <a:ext uri="{FF2B5EF4-FFF2-40B4-BE49-F238E27FC236}">
                <a16:creationId xmlns:a16="http://schemas.microsoft.com/office/drawing/2014/main" id="{0489D396-CCCC-3E43-9502-F231AC6308BE}"/>
              </a:ext>
            </a:extLst>
          </p:cNvPr>
          <p:cNvSpPr>
            <a:spLocks noGrp="1"/>
          </p:cNvSpPr>
          <p:nvPr>
            <p:ph type="title" hasCustomPrompt="1"/>
          </p:nvPr>
        </p:nvSpPr>
        <p:spPr>
          <a:xfrm>
            <a:off x="933505" y="2405741"/>
            <a:ext cx="9766300" cy="404085"/>
          </a:xfrm>
          <a:prstGeom prst="rect">
            <a:avLst/>
          </a:prstGeom>
        </p:spPr>
        <p:txBody>
          <a:bodyPr/>
          <a:lstStyle>
            <a:lvl1pPr>
              <a:defRPr sz="2800">
                <a:solidFill>
                  <a:schemeClr val="bg1"/>
                </a:solidFill>
                <a:latin typeface="Arial" panose="020B0604020202020204" pitchFamily="34" charset="0"/>
                <a:cs typeface="Arial" panose="020B0604020202020204" pitchFamily="34" charset="0"/>
              </a:defRPr>
            </a:lvl1pPr>
          </a:lstStyle>
          <a:p>
            <a:r>
              <a:rPr lang="id-ID" altLang="zh-TW" dirty="0"/>
              <a:t>PROJECT NAME</a:t>
            </a:r>
          </a:p>
        </p:txBody>
      </p:sp>
      <p:sp>
        <p:nvSpPr>
          <p:cNvPr id="19" name="日期版面配置區 3">
            <a:extLst>
              <a:ext uri="{FF2B5EF4-FFF2-40B4-BE49-F238E27FC236}">
                <a16:creationId xmlns:a16="http://schemas.microsoft.com/office/drawing/2014/main" id="{085FAB41-361D-1547-BA90-A1D5D5BD6EAE}"/>
              </a:ext>
            </a:extLst>
          </p:cNvPr>
          <p:cNvSpPr txBox="1">
            <a:spLocks/>
          </p:cNvSpPr>
          <p:nvPr userDrawn="1"/>
        </p:nvSpPr>
        <p:spPr>
          <a:xfrm>
            <a:off x="3035410" y="3188853"/>
            <a:ext cx="2743200" cy="365125"/>
          </a:xfrm>
          <a:prstGeom prst="rect">
            <a:avLst/>
          </a:prstGeom>
        </p:spPr>
        <p:txBody>
          <a:bodyPr vert="horz" lIns="91440" tIns="45720" rIns="91440" bIns="45720" rtlCol="0" anchor="ctr"/>
          <a:lstStyle>
            <a:defPPr>
              <a:defRPr lang="zh-TW"/>
            </a:defPPr>
            <a:lvl1pPr marL="0" algn="l" defTabSz="914400" rtl="0" eaLnBrk="1" latinLnBrk="0" hangingPunct="1">
              <a:defRPr sz="16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1BB365-68FB-CB4F-AC35-9A06A4CBA751}" type="datetime1">
              <a:rPr kumimoji="1" lang="zh-TW" altLang="en-US" smtClean="0">
                <a:solidFill>
                  <a:schemeClr val="bg1">
                    <a:lumMod val="95000"/>
                  </a:schemeClr>
                </a:solidFill>
              </a:rPr>
              <a:pPr/>
              <a:t>2024/12/24</a:t>
            </a:fld>
            <a:endParaRPr kumimoji="1" lang="zh-TW" altLang="en-US" dirty="0">
              <a:solidFill>
                <a:schemeClr val="bg1">
                  <a:lumMod val="95000"/>
                </a:schemeClr>
              </a:solidFill>
            </a:endParaRPr>
          </a:p>
        </p:txBody>
      </p:sp>
      <p:sp>
        <p:nvSpPr>
          <p:cNvPr id="10" name="文字方塊 9">
            <a:extLst>
              <a:ext uri="{FF2B5EF4-FFF2-40B4-BE49-F238E27FC236}">
                <a16:creationId xmlns:a16="http://schemas.microsoft.com/office/drawing/2014/main" id="{A089B6A1-2237-3443-865C-6F1E81B0A081}"/>
              </a:ext>
            </a:extLst>
          </p:cNvPr>
          <p:cNvSpPr txBox="1"/>
          <p:nvPr userDrawn="1"/>
        </p:nvSpPr>
        <p:spPr>
          <a:xfrm>
            <a:off x="5411357"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dirty="0" err="1">
                <a:solidFill>
                  <a:schemeClr val="bg1">
                    <a:lumMod val="95000"/>
                  </a:schemeClr>
                </a:solidFill>
                <a:latin typeface="Arial" panose="020B0604020202020204" pitchFamily="34" charset="0"/>
                <a:cs typeface="Arial" panose="020B0604020202020204" pitchFamily="34" charset="0"/>
              </a:rPr>
              <a:t>Fii</a:t>
            </a:r>
            <a:r>
              <a:rPr kumimoji="1" lang="en-US" altLang="zh-TW" sz="1400" dirty="0">
                <a:solidFill>
                  <a:schemeClr val="bg1">
                    <a:lumMod val="95000"/>
                  </a:schemeClr>
                </a:solidFill>
                <a:latin typeface="Arial" panose="020B0604020202020204" pitchFamily="34" charset="0"/>
                <a:cs typeface="Arial" panose="020B0604020202020204" pitchFamily="34" charset="0"/>
              </a:rPr>
              <a:t> Confidential</a:t>
            </a:r>
            <a:endParaRPr kumimoji="1" lang="zh-TW" altLang="en-US" sz="1400" dirty="0">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15842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_自訂版面配置">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D03B2DBB-0448-A942-9096-38610A1260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779"/>
            <a:ext cx="12192000" cy="6856442"/>
          </a:xfrm>
          <a:prstGeom prst="rect">
            <a:avLst/>
          </a:prstGeom>
        </p:spPr>
      </p:pic>
      <p:sp>
        <p:nvSpPr>
          <p:cNvPr id="14" name="直角三角形 13">
            <a:extLst>
              <a:ext uri="{FF2B5EF4-FFF2-40B4-BE49-F238E27FC236}">
                <a16:creationId xmlns:a16="http://schemas.microsoft.com/office/drawing/2014/main" id="{DCD76C5E-C5C0-F049-B749-5407337668A3}"/>
              </a:ext>
            </a:extLst>
          </p:cNvPr>
          <p:cNvSpPr/>
          <p:nvPr userDrawn="1"/>
        </p:nvSpPr>
        <p:spPr>
          <a:xfrm rot="16200000">
            <a:off x="11411903" y="6077902"/>
            <a:ext cx="717613" cy="842581"/>
          </a:xfrm>
          <a:prstGeom prst="rtTriangle">
            <a:avLst/>
          </a:prstGeom>
          <a:solidFill>
            <a:schemeClr val="tx1">
              <a:lumMod val="85000"/>
              <a:lumOff val="1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直角三角形 15">
            <a:extLst>
              <a:ext uri="{FF2B5EF4-FFF2-40B4-BE49-F238E27FC236}">
                <a16:creationId xmlns:a16="http://schemas.microsoft.com/office/drawing/2014/main" id="{359EFC4C-282B-0F4E-8310-2413AE3E7E0F}"/>
              </a:ext>
            </a:extLst>
          </p:cNvPr>
          <p:cNvSpPr/>
          <p:nvPr userDrawn="1"/>
        </p:nvSpPr>
        <p:spPr>
          <a:xfrm rot="16200000">
            <a:off x="11500340" y="6166335"/>
            <a:ext cx="644769" cy="73855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直角三角形 16">
            <a:extLst>
              <a:ext uri="{FF2B5EF4-FFF2-40B4-BE49-F238E27FC236}">
                <a16:creationId xmlns:a16="http://schemas.microsoft.com/office/drawing/2014/main" id="{2D29B677-333F-8246-B2D0-023D5659B8D7}"/>
              </a:ext>
            </a:extLst>
          </p:cNvPr>
          <p:cNvSpPr/>
          <p:nvPr userDrawn="1"/>
        </p:nvSpPr>
        <p:spPr>
          <a:xfrm rot="16200000">
            <a:off x="11981833" y="6642692"/>
            <a:ext cx="205876" cy="214459"/>
          </a:xfrm>
          <a:prstGeom prst="rtTriangle">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文字方塊 17">
            <a:extLst>
              <a:ext uri="{FF2B5EF4-FFF2-40B4-BE49-F238E27FC236}">
                <a16:creationId xmlns:a16="http://schemas.microsoft.com/office/drawing/2014/main" id="{1D0404EA-FEFC-D042-A417-8B50D7F0CE28}"/>
              </a:ext>
            </a:extLst>
          </p:cNvPr>
          <p:cNvSpPr txBox="1"/>
          <p:nvPr userDrawn="1"/>
        </p:nvSpPr>
        <p:spPr>
          <a:xfrm>
            <a:off x="11767655" y="6515342"/>
            <a:ext cx="404261" cy="276999"/>
          </a:xfrm>
          <a:prstGeom prst="rect">
            <a:avLst/>
          </a:prstGeom>
          <a:noFill/>
        </p:spPr>
        <p:txBody>
          <a:bodyPr wrap="square" rtlCol="0">
            <a:spAutoFit/>
          </a:bodyPr>
          <a:lstStyle/>
          <a:p>
            <a:fld id="{57F8395D-6B2C-124B-BD7D-517EA70004BA}" type="slidenum">
              <a:rPr kumimoji="1" lang="zh-TW" altLang="en-US" sz="1200" smtClean="0">
                <a:solidFill>
                  <a:schemeClr val="bg1">
                    <a:lumMod val="95000"/>
                  </a:schemeClr>
                </a:solidFill>
                <a:latin typeface="Arial" panose="020B0604020202020204" pitchFamily="34" charset="0"/>
                <a:cs typeface="Arial" panose="020B0604020202020204" pitchFamily="34" charset="0"/>
              </a:rPr>
              <a:pPr/>
              <a:t>‹#›</a:t>
            </a:fld>
            <a:endParaRPr kumimoji="1" lang="zh-TW" altLang="en-US" sz="1200" dirty="0">
              <a:solidFill>
                <a:schemeClr val="bg1">
                  <a:lumMod val="95000"/>
                </a:schemeClr>
              </a:solidFill>
              <a:latin typeface="Arial" panose="020B0604020202020204" pitchFamily="34" charset="0"/>
              <a:cs typeface="Arial" panose="020B0604020202020204" pitchFamily="34" charset="0"/>
            </a:endParaRPr>
          </a:p>
        </p:txBody>
      </p:sp>
      <p:grpSp>
        <p:nvGrpSpPr>
          <p:cNvPr id="20" name="Group 11">
            <a:extLst>
              <a:ext uri="{FF2B5EF4-FFF2-40B4-BE49-F238E27FC236}">
                <a16:creationId xmlns:a16="http://schemas.microsoft.com/office/drawing/2014/main" id="{81C1261F-248F-AE48-8905-C53AF6639885}"/>
              </a:ext>
            </a:extLst>
          </p:cNvPr>
          <p:cNvGrpSpPr/>
          <p:nvPr userDrawn="1"/>
        </p:nvGrpSpPr>
        <p:grpSpPr>
          <a:xfrm>
            <a:off x="0" y="2916767"/>
            <a:ext cx="4490344" cy="154257"/>
            <a:chOff x="2055030" y="1463669"/>
            <a:chExt cx="2304256" cy="544908"/>
          </a:xfrm>
        </p:grpSpPr>
        <p:sp>
          <p:nvSpPr>
            <p:cNvPr id="21" name="Rectangle 4">
              <a:extLst>
                <a:ext uri="{FF2B5EF4-FFF2-40B4-BE49-F238E27FC236}">
                  <a16:creationId xmlns:a16="http://schemas.microsoft.com/office/drawing/2014/main" id="{135A4EBD-3D4B-E247-8CCA-B223664B6109}"/>
                </a:ext>
              </a:extLst>
            </p:cNvPr>
            <p:cNvSpPr/>
            <p:nvPr/>
          </p:nvSpPr>
          <p:spPr>
            <a:xfrm>
              <a:off x="2055030" y="1463669"/>
              <a:ext cx="330377" cy="54490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6">
              <a:extLst>
                <a:ext uri="{FF2B5EF4-FFF2-40B4-BE49-F238E27FC236}">
                  <a16:creationId xmlns:a16="http://schemas.microsoft.com/office/drawing/2014/main" id="{A465CB32-FFF3-D645-A325-DA08D92B5D57}"/>
                </a:ext>
              </a:extLst>
            </p:cNvPr>
            <p:cNvSpPr/>
            <p:nvPr/>
          </p:nvSpPr>
          <p:spPr>
            <a:xfrm>
              <a:off x="2385407" y="1463669"/>
              <a:ext cx="821751" cy="544908"/>
            </a:xfrm>
            <a:prstGeom prst="rect">
              <a:avLst/>
            </a:prstGeom>
            <a:solidFill>
              <a:schemeClr val="accent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 name="Rectangle 7">
              <a:extLst>
                <a:ext uri="{FF2B5EF4-FFF2-40B4-BE49-F238E27FC236}">
                  <a16:creationId xmlns:a16="http://schemas.microsoft.com/office/drawing/2014/main" id="{F12BF747-DB47-4F47-B594-B34F3145015E}"/>
                </a:ext>
              </a:extLst>
            </p:cNvPr>
            <p:cNvSpPr/>
            <p:nvPr/>
          </p:nvSpPr>
          <p:spPr>
            <a:xfrm>
              <a:off x="3207158" y="1463669"/>
              <a:ext cx="330377" cy="544908"/>
            </a:xfrm>
            <a:prstGeom prst="rect">
              <a:avLst/>
            </a:prstGeom>
            <a:solidFill>
              <a:schemeClr val="accent2">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 name="Rectangle 8">
              <a:extLst>
                <a:ext uri="{FF2B5EF4-FFF2-40B4-BE49-F238E27FC236}">
                  <a16:creationId xmlns:a16="http://schemas.microsoft.com/office/drawing/2014/main" id="{704A4336-93D0-1040-97CE-8345931AECBB}"/>
                </a:ext>
              </a:extLst>
            </p:cNvPr>
            <p:cNvSpPr/>
            <p:nvPr/>
          </p:nvSpPr>
          <p:spPr>
            <a:xfrm>
              <a:off x="3537535" y="1463669"/>
              <a:ext cx="821751" cy="544908"/>
            </a:xfrm>
            <a:prstGeom prst="rect">
              <a:avLst/>
            </a:prstGeom>
            <a:solidFill>
              <a:schemeClr val="accent2">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5" name="標題 1">
            <a:extLst>
              <a:ext uri="{FF2B5EF4-FFF2-40B4-BE49-F238E27FC236}">
                <a16:creationId xmlns:a16="http://schemas.microsoft.com/office/drawing/2014/main" id="{ED7A14FA-2483-B74B-9775-A107FC446650}"/>
              </a:ext>
            </a:extLst>
          </p:cNvPr>
          <p:cNvSpPr>
            <a:spLocks noGrp="1"/>
          </p:cNvSpPr>
          <p:nvPr>
            <p:ph type="title" hasCustomPrompt="1"/>
          </p:nvPr>
        </p:nvSpPr>
        <p:spPr>
          <a:xfrm>
            <a:off x="933505" y="2405741"/>
            <a:ext cx="9766300" cy="404085"/>
          </a:xfrm>
          <a:prstGeom prst="rect">
            <a:avLst/>
          </a:prstGeom>
        </p:spPr>
        <p:txBody>
          <a:bodyPr/>
          <a:lstStyle>
            <a:lvl1pPr>
              <a:defRPr sz="2800">
                <a:solidFill>
                  <a:schemeClr val="bg1"/>
                </a:solidFill>
                <a:latin typeface="Arial" panose="020B0604020202020204" pitchFamily="34" charset="0"/>
                <a:cs typeface="Arial" panose="020B0604020202020204" pitchFamily="34" charset="0"/>
              </a:defRPr>
            </a:lvl1pPr>
          </a:lstStyle>
          <a:p>
            <a:r>
              <a:rPr lang="id-ID" altLang="zh-TW" dirty="0"/>
              <a:t>PROJECT NAME</a:t>
            </a:r>
          </a:p>
        </p:txBody>
      </p:sp>
      <p:sp>
        <p:nvSpPr>
          <p:cNvPr id="26" name="日期版面配置區 3">
            <a:extLst>
              <a:ext uri="{FF2B5EF4-FFF2-40B4-BE49-F238E27FC236}">
                <a16:creationId xmlns:a16="http://schemas.microsoft.com/office/drawing/2014/main" id="{0B1E6F5C-E0BA-874D-ACB6-E8BC595C44CA}"/>
              </a:ext>
            </a:extLst>
          </p:cNvPr>
          <p:cNvSpPr txBox="1">
            <a:spLocks/>
          </p:cNvSpPr>
          <p:nvPr userDrawn="1"/>
        </p:nvSpPr>
        <p:spPr>
          <a:xfrm>
            <a:off x="3035410" y="3188853"/>
            <a:ext cx="2743200" cy="365125"/>
          </a:xfrm>
          <a:prstGeom prst="rect">
            <a:avLst/>
          </a:prstGeom>
        </p:spPr>
        <p:txBody>
          <a:bodyPr vert="horz" lIns="91440" tIns="45720" rIns="91440" bIns="45720" rtlCol="0" anchor="ctr"/>
          <a:lstStyle>
            <a:defPPr>
              <a:defRPr lang="zh-TW"/>
            </a:defPPr>
            <a:lvl1pPr marL="0" algn="l" defTabSz="914400" rtl="0" eaLnBrk="1" latinLnBrk="0" hangingPunct="1">
              <a:defRPr sz="16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1BB365-68FB-CB4F-AC35-9A06A4CBA751}" type="datetime1">
              <a:rPr kumimoji="1" lang="zh-TW" altLang="en-US" smtClean="0">
                <a:solidFill>
                  <a:schemeClr val="bg1">
                    <a:lumMod val="95000"/>
                  </a:schemeClr>
                </a:solidFill>
              </a:rPr>
              <a:pPr/>
              <a:t>2024/12/24</a:t>
            </a:fld>
            <a:endParaRPr kumimoji="1" lang="zh-TW" altLang="en-US" dirty="0">
              <a:solidFill>
                <a:schemeClr val="bg1">
                  <a:lumMod val="95000"/>
                </a:schemeClr>
              </a:solidFill>
            </a:endParaRPr>
          </a:p>
        </p:txBody>
      </p:sp>
      <p:sp>
        <p:nvSpPr>
          <p:cNvPr id="28" name="文字方塊 27">
            <a:extLst>
              <a:ext uri="{FF2B5EF4-FFF2-40B4-BE49-F238E27FC236}">
                <a16:creationId xmlns:a16="http://schemas.microsoft.com/office/drawing/2014/main" id="{EFC526CC-5CE2-674D-8926-8777209B7B71}"/>
              </a:ext>
            </a:extLst>
          </p:cNvPr>
          <p:cNvSpPr txBox="1"/>
          <p:nvPr userDrawn="1"/>
        </p:nvSpPr>
        <p:spPr>
          <a:xfrm>
            <a:off x="5411357"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dirty="0" err="1">
                <a:solidFill>
                  <a:schemeClr val="bg1">
                    <a:lumMod val="95000"/>
                  </a:schemeClr>
                </a:solidFill>
                <a:latin typeface="Arial" panose="020B0604020202020204" pitchFamily="34" charset="0"/>
                <a:cs typeface="Arial" panose="020B0604020202020204" pitchFamily="34" charset="0"/>
              </a:rPr>
              <a:t>Fii</a:t>
            </a:r>
            <a:r>
              <a:rPr kumimoji="1" lang="en-US" altLang="zh-TW" sz="1400" dirty="0">
                <a:solidFill>
                  <a:schemeClr val="bg1">
                    <a:lumMod val="95000"/>
                  </a:schemeClr>
                </a:solidFill>
                <a:latin typeface="Arial" panose="020B0604020202020204" pitchFamily="34" charset="0"/>
                <a:cs typeface="Arial" panose="020B0604020202020204" pitchFamily="34" charset="0"/>
              </a:rPr>
              <a:t> Confidential</a:t>
            </a:r>
            <a:endParaRPr kumimoji="1" lang="zh-TW" altLang="en-US" sz="1400" dirty="0">
              <a:solidFill>
                <a:schemeClr val="bg1">
                  <a:lumMod val="95000"/>
                </a:schemeClr>
              </a:solidFill>
              <a:latin typeface="Arial" panose="020B0604020202020204" pitchFamily="34" charset="0"/>
              <a:cs typeface="Arial" panose="020B0604020202020204" pitchFamily="34" charset="0"/>
            </a:endParaRPr>
          </a:p>
        </p:txBody>
      </p:sp>
      <p:pic>
        <p:nvPicPr>
          <p:cNvPr id="27" name="圖片 26">
            <a:extLst>
              <a:ext uri="{FF2B5EF4-FFF2-40B4-BE49-F238E27FC236}">
                <a16:creationId xmlns:a16="http://schemas.microsoft.com/office/drawing/2014/main" id="{E873B24B-B0B8-574E-AFAB-29FB2B7775F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09810" y="276134"/>
            <a:ext cx="1308100" cy="355600"/>
          </a:xfrm>
          <a:prstGeom prst="rect">
            <a:avLst/>
          </a:prstGeom>
        </p:spPr>
      </p:pic>
    </p:spTree>
    <p:extLst>
      <p:ext uri="{BB962C8B-B14F-4D97-AF65-F5344CB8AC3E}">
        <p14:creationId xmlns:p14="http://schemas.microsoft.com/office/powerpoint/2010/main" val="3788382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grpSp>
        <p:nvGrpSpPr>
          <p:cNvPr id="3" name="Group 11">
            <a:extLst>
              <a:ext uri="{FF2B5EF4-FFF2-40B4-BE49-F238E27FC236}">
                <a16:creationId xmlns:a16="http://schemas.microsoft.com/office/drawing/2014/main" id="{47CAD47E-A7AE-924A-8775-057F4010E1BC}"/>
              </a:ext>
            </a:extLst>
          </p:cNvPr>
          <p:cNvGrpSpPr/>
          <p:nvPr userDrawn="1"/>
        </p:nvGrpSpPr>
        <p:grpSpPr>
          <a:xfrm>
            <a:off x="0" y="2916767"/>
            <a:ext cx="4490344" cy="154257"/>
            <a:chOff x="2055030" y="1463669"/>
            <a:chExt cx="2304256" cy="544908"/>
          </a:xfrm>
        </p:grpSpPr>
        <p:sp>
          <p:nvSpPr>
            <p:cNvPr id="4" name="Rectangle 4">
              <a:extLst>
                <a:ext uri="{FF2B5EF4-FFF2-40B4-BE49-F238E27FC236}">
                  <a16:creationId xmlns:a16="http://schemas.microsoft.com/office/drawing/2014/main" id="{620DCE7A-C3E0-4B4A-9856-A187919EF4C6}"/>
                </a:ext>
              </a:extLst>
            </p:cNvPr>
            <p:cNvSpPr/>
            <p:nvPr/>
          </p:nvSpPr>
          <p:spPr>
            <a:xfrm>
              <a:off x="2055030" y="1463669"/>
              <a:ext cx="330377" cy="544908"/>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6">
              <a:extLst>
                <a:ext uri="{FF2B5EF4-FFF2-40B4-BE49-F238E27FC236}">
                  <a16:creationId xmlns:a16="http://schemas.microsoft.com/office/drawing/2014/main" id="{F05E99DE-54BC-E846-AE71-BE70B2E83D12}"/>
                </a:ext>
              </a:extLst>
            </p:cNvPr>
            <p:cNvSpPr/>
            <p:nvPr/>
          </p:nvSpPr>
          <p:spPr>
            <a:xfrm>
              <a:off x="2385407" y="1463669"/>
              <a:ext cx="821751" cy="544908"/>
            </a:xfrm>
            <a:prstGeom prst="rect">
              <a:avLst/>
            </a:prstGeom>
            <a:solidFill>
              <a:schemeClr val="accent2">
                <a:lumMod val="75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 name="Rectangle 7">
              <a:extLst>
                <a:ext uri="{FF2B5EF4-FFF2-40B4-BE49-F238E27FC236}">
                  <a16:creationId xmlns:a16="http://schemas.microsoft.com/office/drawing/2014/main" id="{7D6B5100-BD71-CD4C-BA88-0CE37A87B67E}"/>
                </a:ext>
              </a:extLst>
            </p:cNvPr>
            <p:cNvSpPr/>
            <p:nvPr/>
          </p:nvSpPr>
          <p:spPr>
            <a:xfrm>
              <a:off x="3207158" y="1463669"/>
              <a:ext cx="330377" cy="544908"/>
            </a:xfrm>
            <a:prstGeom prst="rect">
              <a:avLst/>
            </a:prstGeom>
            <a:solidFill>
              <a:schemeClr val="accent2">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8">
              <a:extLst>
                <a:ext uri="{FF2B5EF4-FFF2-40B4-BE49-F238E27FC236}">
                  <a16:creationId xmlns:a16="http://schemas.microsoft.com/office/drawing/2014/main" id="{6E5EF950-59ED-F541-85A6-C7BB02FFD254}"/>
                </a:ext>
              </a:extLst>
            </p:cNvPr>
            <p:cNvSpPr/>
            <p:nvPr/>
          </p:nvSpPr>
          <p:spPr>
            <a:xfrm>
              <a:off x="3537535" y="1463669"/>
              <a:ext cx="821751" cy="544908"/>
            </a:xfrm>
            <a:prstGeom prst="rect">
              <a:avLst/>
            </a:prstGeom>
            <a:solidFill>
              <a:schemeClr val="accent2">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10" name="標題 1">
            <a:extLst>
              <a:ext uri="{FF2B5EF4-FFF2-40B4-BE49-F238E27FC236}">
                <a16:creationId xmlns:a16="http://schemas.microsoft.com/office/drawing/2014/main" id="{376DB5C4-34AB-2248-80E4-03DB2CFD999A}"/>
              </a:ext>
            </a:extLst>
          </p:cNvPr>
          <p:cNvSpPr>
            <a:spLocks noGrp="1"/>
          </p:cNvSpPr>
          <p:nvPr>
            <p:ph type="title" hasCustomPrompt="1"/>
          </p:nvPr>
        </p:nvSpPr>
        <p:spPr>
          <a:xfrm>
            <a:off x="933505" y="2405741"/>
            <a:ext cx="9766300" cy="404085"/>
          </a:xfrm>
          <a:prstGeom prst="rect">
            <a:avLst/>
          </a:prstGeom>
        </p:spPr>
        <p:txBody>
          <a:bodyPr/>
          <a:lstStyle>
            <a:lvl1pPr>
              <a:defRPr sz="2800">
                <a:solidFill>
                  <a:schemeClr val="bg1"/>
                </a:solidFill>
                <a:latin typeface="Arial" panose="020B0604020202020204" pitchFamily="34" charset="0"/>
                <a:cs typeface="Arial" panose="020B0604020202020204" pitchFamily="34" charset="0"/>
              </a:defRPr>
            </a:lvl1pPr>
          </a:lstStyle>
          <a:p>
            <a:r>
              <a:rPr lang="id-ID" altLang="zh-TW" dirty="0"/>
              <a:t>PROJECT NAME</a:t>
            </a:r>
          </a:p>
        </p:txBody>
      </p:sp>
      <p:sp>
        <p:nvSpPr>
          <p:cNvPr id="12" name="日期版面配置區 3">
            <a:extLst>
              <a:ext uri="{FF2B5EF4-FFF2-40B4-BE49-F238E27FC236}">
                <a16:creationId xmlns:a16="http://schemas.microsoft.com/office/drawing/2014/main" id="{40621A4B-ACBC-E346-BEEB-63C87F3E9B34}"/>
              </a:ext>
            </a:extLst>
          </p:cNvPr>
          <p:cNvSpPr txBox="1">
            <a:spLocks/>
          </p:cNvSpPr>
          <p:nvPr userDrawn="1"/>
        </p:nvSpPr>
        <p:spPr>
          <a:xfrm>
            <a:off x="3035410" y="3188853"/>
            <a:ext cx="2743200" cy="365125"/>
          </a:xfrm>
          <a:prstGeom prst="rect">
            <a:avLst/>
          </a:prstGeom>
        </p:spPr>
        <p:txBody>
          <a:bodyPr vert="horz" lIns="91440" tIns="45720" rIns="91440" bIns="45720" rtlCol="0" anchor="ctr"/>
          <a:lstStyle>
            <a:defPPr>
              <a:defRPr lang="zh-TW"/>
            </a:defPPr>
            <a:lvl1pPr marL="0" algn="l" defTabSz="914400" rtl="0" eaLnBrk="1" latinLnBrk="0" hangingPunct="1">
              <a:defRPr sz="16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1BB365-68FB-CB4F-AC35-9A06A4CBA751}" type="datetime1">
              <a:rPr kumimoji="1" lang="zh-TW" altLang="en-US" smtClean="0">
                <a:solidFill>
                  <a:schemeClr val="bg1">
                    <a:lumMod val="95000"/>
                  </a:schemeClr>
                </a:solidFill>
              </a:rPr>
              <a:pPr/>
              <a:t>2024/12/24</a:t>
            </a:fld>
            <a:endParaRPr kumimoji="1" lang="zh-TW" altLang="en-US" dirty="0">
              <a:solidFill>
                <a:schemeClr val="bg1">
                  <a:lumMod val="95000"/>
                </a:schemeClr>
              </a:solidFill>
            </a:endParaRPr>
          </a:p>
        </p:txBody>
      </p:sp>
      <p:sp>
        <p:nvSpPr>
          <p:cNvPr id="11" name="標題 1">
            <a:extLst>
              <a:ext uri="{FF2B5EF4-FFF2-40B4-BE49-F238E27FC236}">
                <a16:creationId xmlns:a16="http://schemas.microsoft.com/office/drawing/2014/main" id="{63FA6405-D5B8-474E-ABFD-1E4304BE3CB9}"/>
              </a:ext>
            </a:extLst>
          </p:cNvPr>
          <p:cNvSpPr txBox="1">
            <a:spLocks/>
          </p:cNvSpPr>
          <p:nvPr userDrawn="1"/>
        </p:nvSpPr>
        <p:spPr>
          <a:xfrm>
            <a:off x="42575" y="6133304"/>
            <a:ext cx="11704996" cy="520537"/>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2400" kern="1200">
                <a:solidFill>
                  <a:schemeClr val="bg1">
                    <a:lumMod val="50000"/>
                  </a:schemeClr>
                </a:solidFill>
                <a:latin typeface="Arial" panose="020B0604020202020204" pitchFamily="34" charset="0"/>
                <a:ea typeface="+mj-ea"/>
                <a:cs typeface="Arial" panose="020B0604020202020204" pitchFamily="34" charset="0"/>
              </a:defRPr>
            </a:lvl1pPr>
          </a:lstStyle>
          <a:p>
            <a:pPr>
              <a:defRPr/>
            </a:pPr>
            <a:r>
              <a:rPr lang="en-US" altLang="zh-TW" sz="1200" dirty="0">
                <a:solidFill>
                  <a:schemeClr val="bg1">
                    <a:lumMod val="95000"/>
                  </a:schemeClr>
                </a:solidFill>
                <a:ea typeface="絡遺羹"/>
              </a:rPr>
              <a:t>This document contains proprietary and confidential information joint-developed by </a:t>
            </a:r>
            <a:r>
              <a:rPr lang="en-US" altLang="zh-TW" sz="1200" dirty="0" err="1">
                <a:solidFill>
                  <a:schemeClr val="bg1">
                    <a:lumMod val="95000"/>
                  </a:schemeClr>
                </a:solidFill>
                <a:ea typeface="絡遺羹"/>
              </a:rPr>
              <a:t>Fii</a:t>
            </a:r>
            <a:r>
              <a:rPr lang="en-US" altLang="zh-TW" sz="1200" dirty="0">
                <a:solidFill>
                  <a:schemeClr val="bg1">
                    <a:lumMod val="95000"/>
                  </a:schemeClr>
                </a:solidFill>
                <a:ea typeface="絡遺羹"/>
              </a:rPr>
              <a:t>. All rights and titles hereto remain with </a:t>
            </a:r>
            <a:r>
              <a:rPr lang="en-US" altLang="zh-TW" sz="1200" dirty="0" err="1">
                <a:solidFill>
                  <a:schemeClr val="bg1">
                    <a:lumMod val="95000"/>
                  </a:schemeClr>
                </a:solidFill>
                <a:ea typeface="絡遺羹"/>
              </a:rPr>
              <a:t>Fii</a:t>
            </a:r>
            <a:r>
              <a:rPr lang="en-US" altLang="zh-TW" sz="1200" dirty="0">
                <a:solidFill>
                  <a:schemeClr val="bg1">
                    <a:lumMod val="95000"/>
                  </a:schemeClr>
                </a:solidFill>
                <a:ea typeface="絡遺羹"/>
              </a:rPr>
              <a:t>. The recipient shall keep this document in strict confidence. The recipient shall not disclose or allow access to this document, in whole or in part, by third parties, nor use it for the benefit of the recipient or third parties. The recipient shall not change this document in form and substance by any means, including without limitation, decompile, reproduce, revise, and amend.</a:t>
            </a:r>
            <a:endParaRPr lang="en-US" altLang="zh-TW" sz="4800" dirty="0">
              <a:solidFill>
                <a:schemeClr val="bg1">
                  <a:lumMod val="95000"/>
                </a:schemeClr>
              </a:solidFill>
              <a:cs typeface="新細明體" pitchFamily="18" charset="-120"/>
            </a:endParaRPr>
          </a:p>
        </p:txBody>
      </p:sp>
    </p:spTree>
    <p:extLst>
      <p:ext uri="{BB962C8B-B14F-4D97-AF65-F5344CB8AC3E}">
        <p14:creationId xmlns:p14="http://schemas.microsoft.com/office/powerpoint/2010/main" val="88004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自訂版面配置">
    <p:spTree>
      <p:nvGrpSpPr>
        <p:cNvPr id="1" name=""/>
        <p:cNvGrpSpPr/>
        <p:nvPr/>
      </p:nvGrpSpPr>
      <p:grpSpPr>
        <a:xfrm>
          <a:off x="0" y="0"/>
          <a:ext cx="0" cy="0"/>
          <a:chOff x="0" y="0"/>
          <a:chExt cx="0" cy="0"/>
        </a:xfrm>
      </p:grpSpPr>
      <p:grpSp>
        <p:nvGrpSpPr>
          <p:cNvPr id="4" name="Group 11">
            <a:extLst>
              <a:ext uri="{FF2B5EF4-FFF2-40B4-BE49-F238E27FC236}">
                <a16:creationId xmlns:a16="http://schemas.microsoft.com/office/drawing/2014/main" id="{DB61BDFF-7BF9-D541-912B-AE98AD0B481E}"/>
              </a:ext>
            </a:extLst>
          </p:cNvPr>
          <p:cNvGrpSpPr/>
          <p:nvPr userDrawn="1"/>
        </p:nvGrpSpPr>
        <p:grpSpPr>
          <a:xfrm flipV="1">
            <a:off x="-4101" y="1098077"/>
            <a:ext cx="564684" cy="164370"/>
            <a:chOff x="2055030" y="1463669"/>
            <a:chExt cx="2304256" cy="544908"/>
          </a:xfrm>
          <a:solidFill>
            <a:schemeClr val="bg1">
              <a:lumMod val="95000"/>
            </a:schemeClr>
          </a:solidFill>
        </p:grpSpPr>
        <p:sp>
          <p:nvSpPr>
            <p:cNvPr id="5" name="Rectangle 4">
              <a:extLst>
                <a:ext uri="{FF2B5EF4-FFF2-40B4-BE49-F238E27FC236}">
                  <a16:creationId xmlns:a16="http://schemas.microsoft.com/office/drawing/2014/main" id="{AB9DBBF1-2B49-F840-9471-896E226370B8}"/>
                </a:ext>
              </a:extLst>
            </p:cNvPr>
            <p:cNvSpPr/>
            <p:nvPr/>
          </p:nvSpPr>
          <p:spPr>
            <a:xfrm>
              <a:off x="2055030" y="1463669"/>
              <a:ext cx="330377" cy="5449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6">
              <a:extLst>
                <a:ext uri="{FF2B5EF4-FFF2-40B4-BE49-F238E27FC236}">
                  <a16:creationId xmlns:a16="http://schemas.microsoft.com/office/drawing/2014/main" id="{D271D2A7-05F3-0145-9A16-B2145D583C70}"/>
                </a:ext>
              </a:extLst>
            </p:cNvPr>
            <p:cNvSpPr/>
            <p:nvPr/>
          </p:nvSpPr>
          <p:spPr>
            <a:xfrm>
              <a:off x="2385407" y="1463669"/>
              <a:ext cx="821751" cy="544908"/>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7" name="Rectangle 7">
              <a:extLst>
                <a:ext uri="{FF2B5EF4-FFF2-40B4-BE49-F238E27FC236}">
                  <a16:creationId xmlns:a16="http://schemas.microsoft.com/office/drawing/2014/main" id="{9FA085E9-04D7-E144-A515-62343D751336}"/>
                </a:ext>
              </a:extLst>
            </p:cNvPr>
            <p:cNvSpPr/>
            <p:nvPr/>
          </p:nvSpPr>
          <p:spPr>
            <a:xfrm>
              <a:off x="3207158" y="1463669"/>
              <a:ext cx="330377" cy="544908"/>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8" name="Rectangle 8">
              <a:extLst>
                <a:ext uri="{FF2B5EF4-FFF2-40B4-BE49-F238E27FC236}">
                  <a16:creationId xmlns:a16="http://schemas.microsoft.com/office/drawing/2014/main" id="{B8A06447-D4AD-6441-9DD3-EADA03B4261B}"/>
                </a:ext>
              </a:extLst>
            </p:cNvPr>
            <p:cNvSpPr/>
            <p:nvPr/>
          </p:nvSpPr>
          <p:spPr>
            <a:xfrm>
              <a:off x="3537535" y="1463669"/>
              <a:ext cx="821751" cy="544908"/>
            </a:xfrm>
            <a:prstGeom prst="rect">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9" name="矩形 8">
            <a:extLst>
              <a:ext uri="{FF2B5EF4-FFF2-40B4-BE49-F238E27FC236}">
                <a16:creationId xmlns:a16="http://schemas.microsoft.com/office/drawing/2014/main" id="{B4CB72A8-3575-D448-A227-56FD41E7BCCF}"/>
              </a:ext>
            </a:extLst>
          </p:cNvPr>
          <p:cNvSpPr/>
          <p:nvPr userDrawn="1"/>
        </p:nvSpPr>
        <p:spPr>
          <a:xfrm>
            <a:off x="140584" y="1098076"/>
            <a:ext cx="45719" cy="164371"/>
          </a:xfrm>
          <a:prstGeom prst="rect">
            <a:avLst/>
          </a:prstGeom>
          <a:solidFill>
            <a:srgbClr val="3737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標題 1">
            <a:extLst>
              <a:ext uri="{FF2B5EF4-FFF2-40B4-BE49-F238E27FC236}">
                <a16:creationId xmlns:a16="http://schemas.microsoft.com/office/drawing/2014/main" id="{C79594D7-205A-244A-89DC-DA99FFD24CC0}"/>
              </a:ext>
            </a:extLst>
          </p:cNvPr>
          <p:cNvSpPr>
            <a:spLocks noGrp="1"/>
          </p:cNvSpPr>
          <p:nvPr>
            <p:ph type="title" hasCustomPrompt="1"/>
          </p:nvPr>
        </p:nvSpPr>
        <p:spPr>
          <a:xfrm>
            <a:off x="560581" y="978219"/>
            <a:ext cx="9766300" cy="404085"/>
          </a:xfrm>
          <a:prstGeom prst="rect">
            <a:avLst/>
          </a:prstGeom>
        </p:spPr>
        <p:txBody>
          <a:bodyPr/>
          <a:lstStyle>
            <a:lvl1pPr>
              <a:defRPr sz="2400">
                <a:solidFill>
                  <a:schemeClr val="bg1"/>
                </a:solidFill>
                <a:latin typeface="Arial" panose="020B0604020202020204" pitchFamily="34" charset="0"/>
                <a:cs typeface="Arial" panose="020B0604020202020204" pitchFamily="34" charset="0"/>
              </a:defRPr>
            </a:lvl1pPr>
          </a:lstStyle>
          <a:p>
            <a:r>
              <a:rPr lang="id-ID" altLang="zh-TW" dirty="0"/>
              <a:t>PROJECT NAME</a:t>
            </a:r>
          </a:p>
        </p:txBody>
      </p:sp>
      <p:sp>
        <p:nvSpPr>
          <p:cNvPr id="11" name="文字方塊 10">
            <a:extLst>
              <a:ext uri="{FF2B5EF4-FFF2-40B4-BE49-F238E27FC236}">
                <a16:creationId xmlns:a16="http://schemas.microsoft.com/office/drawing/2014/main" id="{76009DF5-AC2D-5F44-8A33-4822C7918488}"/>
              </a:ext>
            </a:extLst>
          </p:cNvPr>
          <p:cNvSpPr txBox="1"/>
          <p:nvPr userDrawn="1"/>
        </p:nvSpPr>
        <p:spPr>
          <a:xfrm>
            <a:off x="5411357"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dirty="0" err="1">
                <a:solidFill>
                  <a:schemeClr val="bg1">
                    <a:lumMod val="95000"/>
                  </a:schemeClr>
                </a:solidFill>
                <a:latin typeface="Arial" panose="020B0604020202020204" pitchFamily="34" charset="0"/>
                <a:cs typeface="Arial" panose="020B0604020202020204" pitchFamily="34" charset="0"/>
              </a:rPr>
              <a:t>Fii</a:t>
            </a:r>
            <a:r>
              <a:rPr kumimoji="1" lang="en-US" altLang="zh-TW" sz="1400" dirty="0">
                <a:solidFill>
                  <a:schemeClr val="bg1">
                    <a:lumMod val="95000"/>
                  </a:schemeClr>
                </a:solidFill>
                <a:latin typeface="Arial" panose="020B0604020202020204" pitchFamily="34" charset="0"/>
                <a:cs typeface="Arial" panose="020B0604020202020204" pitchFamily="34" charset="0"/>
              </a:rPr>
              <a:t> Confidential</a:t>
            </a:r>
            <a:endParaRPr kumimoji="1" lang="zh-TW" altLang="en-US" sz="1400" dirty="0">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563085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自訂版面配置">
    <p:spTree>
      <p:nvGrpSpPr>
        <p:cNvPr id="1" name=""/>
        <p:cNvGrpSpPr/>
        <p:nvPr/>
      </p:nvGrpSpPr>
      <p:grpSpPr>
        <a:xfrm>
          <a:off x="0" y="0"/>
          <a:ext cx="0" cy="0"/>
          <a:chOff x="0" y="0"/>
          <a:chExt cx="0" cy="0"/>
        </a:xfrm>
      </p:grpSpPr>
      <p:sp>
        <p:nvSpPr>
          <p:cNvPr id="4" name="文字方塊 3">
            <a:extLst>
              <a:ext uri="{FF2B5EF4-FFF2-40B4-BE49-F238E27FC236}">
                <a16:creationId xmlns:a16="http://schemas.microsoft.com/office/drawing/2014/main" id="{87DD9FF8-B75C-3B43-96FF-135DF1953009}"/>
              </a:ext>
            </a:extLst>
          </p:cNvPr>
          <p:cNvSpPr txBox="1"/>
          <p:nvPr userDrawn="1"/>
        </p:nvSpPr>
        <p:spPr>
          <a:xfrm>
            <a:off x="5411357"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dirty="0" err="1">
                <a:solidFill>
                  <a:schemeClr val="bg1">
                    <a:lumMod val="95000"/>
                  </a:schemeClr>
                </a:solidFill>
                <a:latin typeface="Arial" panose="020B0604020202020204" pitchFamily="34" charset="0"/>
                <a:cs typeface="Arial" panose="020B0604020202020204" pitchFamily="34" charset="0"/>
              </a:rPr>
              <a:t>Fii</a:t>
            </a:r>
            <a:r>
              <a:rPr kumimoji="1" lang="en-US" altLang="zh-TW" sz="1400" dirty="0">
                <a:solidFill>
                  <a:schemeClr val="bg1">
                    <a:lumMod val="95000"/>
                  </a:schemeClr>
                </a:solidFill>
                <a:latin typeface="Arial" panose="020B0604020202020204" pitchFamily="34" charset="0"/>
                <a:cs typeface="Arial" panose="020B0604020202020204" pitchFamily="34" charset="0"/>
              </a:rPr>
              <a:t> Confidential</a:t>
            </a:r>
            <a:endParaRPr kumimoji="1" lang="zh-TW" altLang="en-US" sz="1400" dirty="0">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008631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自訂版面配置">
    <p:spTree>
      <p:nvGrpSpPr>
        <p:cNvPr id="1" name=""/>
        <p:cNvGrpSpPr/>
        <p:nvPr/>
      </p:nvGrpSpPr>
      <p:grpSpPr>
        <a:xfrm>
          <a:off x="0" y="0"/>
          <a:ext cx="0" cy="0"/>
          <a:chOff x="0" y="0"/>
          <a:chExt cx="0" cy="0"/>
        </a:xfrm>
      </p:grpSpPr>
      <p:sp>
        <p:nvSpPr>
          <p:cNvPr id="3" name="標題 1">
            <a:extLst>
              <a:ext uri="{FF2B5EF4-FFF2-40B4-BE49-F238E27FC236}">
                <a16:creationId xmlns:a16="http://schemas.microsoft.com/office/drawing/2014/main" id="{DBBBA513-8C92-E247-9C9D-6294998FFD1C}"/>
              </a:ext>
            </a:extLst>
          </p:cNvPr>
          <p:cNvSpPr txBox="1">
            <a:spLocks/>
          </p:cNvSpPr>
          <p:nvPr userDrawn="1"/>
        </p:nvSpPr>
        <p:spPr>
          <a:xfrm>
            <a:off x="42575" y="6133304"/>
            <a:ext cx="11704996" cy="520537"/>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2400" kern="1200">
                <a:solidFill>
                  <a:schemeClr val="bg1">
                    <a:lumMod val="50000"/>
                  </a:schemeClr>
                </a:solidFill>
                <a:latin typeface="Arial" panose="020B0604020202020204" pitchFamily="34" charset="0"/>
                <a:ea typeface="+mj-ea"/>
                <a:cs typeface="Arial" panose="020B0604020202020204" pitchFamily="34" charset="0"/>
              </a:defRPr>
            </a:lvl1pPr>
          </a:lstStyle>
          <a:p>
            <a:pPr>
              <a:defRPr/>
            </a:pPr>
            <a:r>
              <a:rPr lang="en-US" altLang="zh-TW" sz="1200" dirty="0">
                <a:solidFill>
                  <a:schemeClr val="bg1">
                    <a:lumMod val="95000"/>
                  </a:schemeClr>
                </a:solidFill>
                <a:ea typeface="絡遺羹"/>
              </a:rPr>
              <a:t>This document contains proprietary and confidential information joint-developed by </a:t>
            </a:r>
            <a:r>
              <a:rPr lang="en-US" altLang="zh-TW" sz="1200" dirty="0" err="1">
                <a:solidFill>
                  <a:schemeClr val="bg1">
                    <a:lumMod val="95000"/>
                  </a:schemeClr>
                </a:solidFill>
                <a:ea typeface="絡遺羹"/>
              </a:rPr>
              <a:t>Fii</a:t>
            </a:r>
            <a:r>
              <a:rPr lang="en-US" altLang="zh-TW" sz="1200" dirty="0">
                <a:solidFill>
                  <a:schemeClr val="bg1">
                    <a:lumMod val="95000"/>
                  </a:schemeClr>
                </a:solidFill>
                <a:ea typeface="絡遺羹"/>
              </a:rPr>
              <a:t>. All rights and titles hereto remain with </a:t>
            </a:r>
            <a:r>
              <a:rPr lang="en-US" altLang="zh-TW" sz="1200" dirty="0" err="1">
                <a:solidFill>
                  <a:schemeClr val="bg1">
                    <a:lumMod val="95000"/>
                  </a:schemeClr>
                </a:solidFill>
                <a:ea typeface="絡遺羹"/>
              </a:rPr>
              <a:t>Fii</a:t>
            </a:r>
            <a:r>
              <a:rPr lang="en-US" altLang="zh-TW" sz="1200" dirty="0">
                <a:solidFill>
                  <a:schemeClr val="bg1">
                    <a:lumMod val="95000"/>
                  </a:schemeClr>
                </a:solidFill>
                <a:ea typeface="絡遺羹"/>
              </a:rPr>
              <a:t>. The recipient shall keep this document in strict confidence. The recipient shall not disclose or allow access to this document, in whole or in part, by third parties, nor use it for the benefit of the recipient or third parties. The recipient shall not change this document in form and substance by any means, including without limitation, decompile, reproduce, revise, and amend.</a:t>
            </a:r>
            <a:endParaRPr lang="en-US" altLang="zh-TW" sz="4800" dirty="0">
              <a:solidFill>
                <a:schemeClr val="bg1">
                  <a:lumMod val="95000"/>
                </a:schemeClr>
              </a:solidFill>
              <a:cs typeface="新細明體" pitchFamily="18" charset="-120"/>
            </a:endParaRPr>
          </a:p>
        </p:txBody>
      </p:sp>
    </p:spTree>
    <p:extLst>
      <p:ext uri="{BB962C8B-B14F-4D97-AF65-F5344CB8AC3E}">
        <p14:creationId xmlns:p14="http://schemas.microsoft.com/office/powerpoint/2010/main" val="17457641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標題投影片">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3280493E-6F22-654A-902D-6A077DEF102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779"/>
            <a:ext cx="12192000" cy="6856442"/>
          </a:xfrm>
          <a:prstGeom prst="rect">
            <a:avLst/>
          </a:prstGeom>
        </p:spPr>
      </p:pic>
      <p:sp>
        <p:nvSpPr>
          <p:cNvPr id="14" name="直角三角形 13">
            <a:extLst>
              <a:ext uri="{FF2B5EF4-FFF2-40B4-BE49-F238E27FC236}">
                <a16:creationId xmlns:a16="http://schemas.microsoft.com/office/drawing/2014/main" id="{CD273A34-142E-0B4B-B011-BC4F2E7D97AE}"/>
              </a:ext>
            </a:extLst>
          </p:cNvPr>
          <p:cNvSpPr/>
          <p:nvPr userDrawn="1"/>
        </p:nvSpPr>
        <p:spPr>
          <a:xfrm rot="16200000">
            <a:off x="11411903" y="6077902"/>
            <a:ext cx="717613" cy="84258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直角三角形 20">
            <a:extLst>
              <a:ext uri="{FF2B5EF4-FFF2-40B4-BE49-F238E27FC236}">
                <a16:creationId xmlns:a16="http://schemas.microsoft.com/office/drawing/2014/main" id="{F3F4B863-CB69-5247-9EFB-6208004DA934}"/>
              </a:ext>
            </a:extLst>
          </p:cNvPr>
          <p:cNvSpPr/>
          <p:nvPr userDrawn="1"/>
        </p:nvSpPr>
        <p:spPr>
          <a:xfrm rot="16200000">
            <a:off x="11500340" y="6165142"/>
            <a:ext cx="644769" cy="738557"/>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直角三角形 21">
            <a:extLst>
              <a:ext uri="{FF2B5EF4-FFF2-40B4-BE49-F238E27FC236}">
                <a16:creationId xmlns:a16="http://schemas.microsoft.com/office/drawing/2014/main" id="{9C3657AF-9BE6-D44A-9D9F-509D21584AF9}"/>
              </a:ext>
            </a:extLst>
          </p:cNvPr>
          <p:cNvSpPr/>
          <p:nvPr userDrawn="1"/>
        </p:nvSpPr>
        <p:spPr>
          <a:xfrm rot="16200000">
            <a:off x="11981833" y="6648994"/>
            <a:ext cx="205876" cy="214459"/>
          </a:xfrm>
          <a:prstGeom prst="rtTriangle">
            <a:avLst/>
          </a:prstGeom>
          <a:solidFill>
            <a:schemeClr val="accent1">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文字方塊 22">
            <a:extLst>
              <a:ext uri="{FF2B5EF4-FFF2-40B4-BE49-F238E27FC236}">
                <a16:creationId xmlns:a16="http://schemas.microsoft.com/office/drawing/2014/main" id="{35934A32-5F05-FF4C-81CE-29E0A0AF8133}"/>
              </a:ext>
            </a:extLst>
          </p:cNvPr>
          <p:cNvSpPr txBox="1"/>
          <p:nvPr userDrawn="1"/>
        </p:nvSpPr>
        <p:spPr>
          <a:xfrm>
            <a:off x="11767655" y="6515342"/>
            <a:ext cx="404261" cy="276999"/>
          </a:xfrm>
          <a:prstGeom prst="rect">
            <a:avLst/>
          </a:prstGeom>
          <a:noFill/>
        </p:spPr>
        <p:txBody>
          <a:bodyPr wrap="square" rtlCol="0">
            <a:spAutoFit/>
          </a:bodyPr>
          <a:lstStyle/>
          <a:p>
            <a:fld id="{57F8395D-6B2C-124B-BD7D-517EA70004BA}" type="slidenum">
              <a:rPr kumimoji="1" lang="zh-TW" altLang="en-US" sz="1200" smtClean="0">
                <a:solidFill>
                  <a:schemeClr val="bg1">
                    <a:lumMod val="95000"/>
                  </a:schemeClr>
                </a:solidFill>
                <a:latin typeface="Arial" panose="020B0604020202020204" pitchFamily="34" charset="0"/>
                <a:cs typeface="Arial" panose="020B0604020202020204" pitchFamily="34" charset="0"/>
              </a:rPr>
              <a:pPr/>
              <a:t>‹#›</a:t>
            </a:fld>
            <a:endParaRPr kumimoji="1" lang="zh-TW" altLang="en-US" sz="1200" dirty="0">
              <a:solidFill>
                <a:schemeClr val="bg1">
                  <a:lumMod val="95000"/>
                </a:schemeClr>
              </a:solidFill>
              <a:latin typeface="Arial" panose="020B0604020202020204" pitchFamily="34" charset="0"/>
              <a:cs typeface="Arial" panose="020B0604020202020204" pitchFamily="34" charset="0"/>
            </a:endParaRPr>
          </a:p>
        </p:txBody>
      </p:sp>
      <p:sp>
        <p:nvSpPr>
          <p:cNvPr id="25" name="標題 1">
            <a:extLst>
              <a:ext uri="{FF2B5EF4-FFF2-40B4-BE49-F238E27FC236}">
                <a16:creationId xmlns:a16="http://schemas.microsoft.com/office/drawing/2014/main" id="{951B82C1-9453-AE4F-A633-EA378D1A7F3A}"/>
              </a:ext>
            </a:extLst>
          </p:cNvPr>
          <p:cNvSpPr>
            <a:spLocks noGrp="1"/>
          </p:cNvSpPr>
          <p:nvPr>
            <p:ph type="title" hasCustomPrompt="1"/>
          </p:nvPr>
        </p:nvSpPr>
        <p:spPr>
          <a:xfrm>
            <a:off x="933505" y="2405741"/>
            <a:ext cx="9766300" cy="404085"/>
          </a:xfrm>
          <a:prstGeom prst="rect">
            <a:avLst/>
          </a:prstGeom>
        </p:spPr>
        <p:txBody>
          <a:bodyPr/>
          <a:lstStyle>
            <a:lvl1pPr>
              <a:defRPr sz="2800">
                <a:solidFill>
                  <a:schemeClr val="accent2">
                    <a:lumMod val="75000"/>
                  </a:schemeClr>
                </a:solidFill>
                <a:latin typeface="Arial" panose="020B0604020202020204" pitchFamily="34" charset="0"/>
                <a:cs typeface="Arial" panose="020B0604020202020204" pitchFamily="34" charset="0"/>
              </a:defRPr>
            </a:lvl1pPr>
          </a:lstStyle>
          <a:p>
            <a:r>
              <a:rPr lang="id-ID" altLang="zh-TW" dirty="0"/>
              <a:t>PROJECT NAME</a:t>
            </a:r>
          </a:p>
        </p:txBody>
      </p:sp>
      <p:grpSp>
        <p:nvGrpSpPr>
          <p:cNvPr id="26" name="Group 11">
            <a:extLst>
              <a:ext uri="{FF2B5EF4-FFF2-40B4-BE49-F238E27FC236}">
                <a16:creationId xmlns:a16="http://schemas.microsoft.com/office/drawing/2014/main" id="{DF626049-2362-1B4A-8611-2E6EB9F0C508}"/>
              </a:ext>
            </a:extLst>
          </p:cNvPr>
          <p:cNvGrpSpPr/>
          <p:nvPr userDrawn="1"/>
        </p:nvGrpSpPr>
        <p:grpSpPr>
          <a:xfrm>
            <a:off x="0" y="2926293"/>
            <a:ext cx="4490344" cy="154257"/>
            <a:chOff x="2055030" y="1463669"/>
            <a:chExt cx="2304256" cy="544908"/>
          </a:xfrm>
        </p:grpSpPr>
        <p:sp>
          <p:nvSpPr>
            <p:cNvPr id="27" name="Rectangle 4">
              <a:extLst>
                <a:ext uri="{FF2B5EF4-FFF2-40B4-BE49-F238E27FC236}">
                  <a16:creationId xmlns:a16="http://schemas.microsoft.com/office/drawing/2014/main" id="{C2F8C225-1CCB-5D43-83A7-6FE6910AC50E}"/>
                </a:ext>
              </a:extLst>
            </p:cNvPr>
            <p:cNvSpPr/>
            <p:nvPr/>
          </p:nvSpPr>
          <p:spPr>
            <a:xfrm>
              <a:off x="2055030" y="1463669"/>
              <a:ext cx="330377" cy="5449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6">
              <a:extLst>
                <a:ext uri="{FF2B5EF4-FFF2-40B4-BE49-F238E27FC236}">
                  <a16:creationId xmlns:a16="http://schemas.microsoft.com/office/drawing/2014/main" id="{1948012A-C1A6-5D4D-8CCF-92A0EB48C373}"/>
                </a:ext>
              </a:extLst>
            </p:cNvPr>
            <p:cNvSpPr/>
            <p:nvPr/>
          </p:nvSpPr>
          <p:spPr>
            <a:xfrm>
              <a:off x="2385407" y="1463669"/>
              <a:ext cx="821751" cy="544908"/>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9" name="Rectangle 7">
              <a:extLst>
                <a:ext uri="{FF2B5EF4-FFF2-40B4-BE49-F238E27FC236}">
                  <a16:creationId xmlns:a16="http://schemas.microsoft.com/office/drawing/2014/main" id="{A7CFB49A-2520-6B46-947B-898F91CD4EBB}"/>
                </a:ext>
              </a:extLst>
            </p:cNvPr>
            <p:cNvSpPr/>
            <p:nvPr/>
          </p:nvSpPr>
          <p:spPr>
            <a:xfrm>
              <a:off x="3207158" y="1463669"/>
              <a:ext cx="330377" cy="544908"/>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 name="Rectangle 8">
              <a:extLst>
                <a:ext uri="{FF2B5EF4-FFF2-40B4-BE49-F238E27FC236}">
                  <a16:creationId xmlns:a16="http://schemas.microsoft.com/office/drawing/2014/main" id="{E9959DBA-BB10-D34F-9970-67CD1542CB36}"/>
                </a:ext>
              </a:extLst>
            </p:cNvPr>
            <p:cNvSpPr/>
            <p:nvPr/>
          </p:nvSpPr>
          <p:spPr>
            <a:xfrm>
              <a:off x="3537535" y="1463669"/>
              <a:ext cx="821751" cy="544908"/>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31" name="日期版面配置區 3">
            <a:extLst>
              <a:ext uri="{FF2B5EF4-FFF2-40B4-BE49-F238E27FC236}">
                <a16:creationId xmlns:a16="http://schemas.microsoft.com/office/drawing/2014/main" id="{FDD627A8-6242-8744-A71E-ED2B250EE2F4}"/>
              </a:ext>
            </a:extLst>
          </p:cNvPr>
          <p:cNvSpPr txBox="1">
            <a:spLocks/>
          </p:cNvSpPr>
          <p:nvPr userDrawn="1"/>
        </p:nvSpPr>
        <p:spPr>
          <a:xfrm>
            <a:off x="3035410" y="3188853"/>
            <a:ext cx="2743200" cy="365125"/>
          </a:xfrm>
          <a:prstGeom prst="rect">
            <a:avLst/>
          </a:prstGeom>
        </p:spPr>
        <p:txBody>
          <a:bodyPr vert="horz" lIns="91440" tIns="45720" rIns="91440" bIns="45720" rtlCol="0" anchor="ctr"/>
          <a:lstStyle>
            <a:defPPr>
              <a:defRPr lang="zh-TW"/>
            </a:defPPr>
            <a:lvl1pPr marL="0" algn="l" defTabSz="914400" rtl="0" eaLnBrk="1" latinLnBrk="0" hangingPunct="1">
              <a:defRPr sz="16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1BB365-68FB-CB4F-AC35-9A06A4CBA751}" type="datetime1">
              <a:rPr kumimoji="1" lang="zh-TW" altLang="en-US" smtClean="0">
                <a:solidFill>
                  <a:schemeClr val="accent1">
                    <a:lumMod val="50000"/>
                  </a:schemeClr>
                </a:solidFill>
              </a:rPr>
              <a:pPr/>
              <a:t>2024/12/24</a:t>
            </a:fld>
            <a:endParaRPr kumimoji="1" lang="zh-TW" altLang="en-US" dirty="0">
              <a:solidFill>
                <a:schemeClr val="accent1">
                  <a:lumMod val="50000"/>
                </a:schemeClr>
              </a:solidFill>
            </a:endParaRPr>
          </a:p>
        </p:txBody>
      </p:sp>
      <p:sp>
        <p:nvSpPr>
          <p:cNvPr id="16" name="文字方塊 15">
            <a:extLst>
              <a:ext uri="{FF2B5EF4-FFF2-40B4-BE49-F238E27FC236}">
                <a16:creationId xmlns:a16="http://schemas.microsoft.com/office/drawing/2014/main" id="{39C2D239-9392-6A4A-89A3-08F1FD75B00A}"/>
              </a:ext>
            </a:extLst>
          </p:cNvPr>
          <p:cNvSpPr txBox="1"/>
          <p:nvPr userDrawn="1"/>
        </p:nvSpPr>
        <p:spPr>
          <a:xfrm>
            <a:off x="101600"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dirty="0" err="1">
                <a:solidFill>
                  <a:schemeClr val="accent1">
                    <a:lumMod val="50000"/>
                  </a:schemeClr>
                </a:solidFill>
                <a:latin typeface="Arial" panose="020B0604020202020204" pitchFamily="34" charset="0"/>
                <a:cs typeface="Arial" panose="020B0604020202020204" pitchFamily="34" charset="0"/>
              </a:rPr>
              <a:t>Fii</a:t>
            </a:r>
            <a:r>
              <a:rPr kumimoji="1" lang="en-US" altLang="zh-TW" sz="1400" dirty="0">
                <a:solidFill>
                  <a:schemeClr val="accent1">
                    <a:lumMod val="50000"/>
                  </a:schemeClr>
                </a:solidFill>
                <a:latin typeface="Arial" panose="020B0604020202020204" pitchFamily="34" charset="0"/>
                <a:cs typeface="Arial" panose="020B0604020202020204" pitchFamily="34" charset="0"/>
              </a:rPr>
              <a:t> Confidential</a:t>
            </a:r>
            <a:endParaRPr kumimoji="1" lang="zh-TW" altLang="en-US" sz="1400" dirty="0">
              <a:solidFill>
                <a:schemeClr val="accent1">
                  <a:lumMod val="50000"/>
                </a:schemeClr>
              </a:solidFill>
              <a:latin typeface="Arial" panose="020B0604020202020204" pitchFamily="34" charset="0"/>
              <a:cs typeface="Arial" panose="020B0604020202020204" pitchFamily="34" charset="0"/>
            </a:endParaRPr>
          </a:p>
        </p:txBody>
      </p:sp>
      <p:pic>
        <p:nvPicPr>
          <p:cNvPr id="17" name="圖片 16">
            <a:extLst>
              <a:ext uri="{FF2B5EF4-FFF2-40B4-BE49-F238E27FC236}">
                <a16:creationId xmlns:a16="http://schemas.microsoft.com/office/drawing/2014/main" id="{3E47D62B-ABA0-9949-8BF4-E6A23FE8C72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09810" y="276134"/>
            <a:ext cx="1308100" cy="355600"/>
          </a:xfrm>
          <a:prstGeom prst="rect">
            <a:avLst/>
          </a:prstGeom>
        </p:spPr>
      </p:pic>
    </p:spTree>
    <p:extLst>
      <p:ext uri="{BB962C8B-B14F-4D97-AF65-F5344CB8AC3E}">
        <p14:creationId xmlns:p14="http://schemas.microsoft.com/office/powerpoint/2010/main" val="2275891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標題投影片">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0691B2B1-3799-5646-A265-A3C498B9AEE9}"/>
              </a:ext>
            </a:extLst>
          </p:cNvPr>
          <p:cNvSpPr>
            <a:spLocks noGrp="1"/>
          </p:cNvSpPr>
          <p:nvPr>
            <p:ph type="title" hasCustomPrompt="1"/>
          </p:nvPr>
        </p:nvSpPr>
        <p:spPr>
          <a:xfrm>
            <a:off x="933505" y="2405741"/>
            <a:ext cx="9766300" cy="404085"/>
          </a:xfrm>
          <a:prstGeom prst="rect">
            <a:avLst/>
          </a:prstGeom>
        </p:spPr>
        <p:txBody>
          <a:bodyPr/>
          <a:lstStyle>
            <a:lvl1pPr>
              <a:defRPr sz="2800">
                <a:solidFill>
                  <a:schemeClr val="accent2">
                    <a:lumMod val="75000"/>
                  </a:schemeClr>
                </a:solidFill>
                <a:latin typeface="Arial" panose="020B0604020202020204" pitchFamily="34" charset="0"/>
                <a:cs typeface="Arial" panose="020B0604020202020204" pitchFamily="34" charset="0"/>
              </a:defRPr>
            </a:lvl1pPr>
          </a:lstStyle>
          <a:p>
            <a:r>
              <a:rPr lang="id-ID" altLang="zh-TW" dirty="0"/>
              <a:t>PROJECT NAME</a:t>
            </a:r>
          </a:p>
        </p:txBody>
      </p:sp>
      <p:grpSp>
        <p:nvGrpSpPr>
          <p:cNvPr id="15" name="Group 11">
            <a:extLst>
              <a:ext uri="{FF2B5EF4-FFF2-40B4-BE49-F238E27FC236}">
                <a16:creationId xmlns:a16="http://schemas.microsoft.com/office/drawing/2014/main" id="{7890E788-FF47-974F-8E42-B327D784ED8A}"/>
              </a:ext>
            </a:extLst>
          </p:cNvPr>
          <p:cNvGrpSpPr/>
          <p:nvPr userDrawn="1"/>
        </p:nvGrpSpPr>
        <p:grpSpPr>
          <a:xfrm>
            <a:off x="0" y="2926293"/>
            <a:ext cx="4490344" cy="154257"/>
            <a:chOff x="2055030" y="1463669"/>
            <a:chExt cx="2304256" cy="544908"/>
          </a:xfrm>
        </p:grpSpPr>
        <p:sp>
          <p:nvSpPr>
            <p:cNvPr id="16" name="Rectangle 4">
              <a:extLst>
                <a:ext uri="{FF2B5EF4-FFF2-40B4-BE49-F238E27FC236}">
                  <a16:creationId xmlns:a16="http://schemas.microsoft.com/office/drawing/2014/main" id="{36FE5778-0DCB-8F45-8548-D4E2009E4571}"/>
                </a:ext>
              </a:extLst>
            </p:cNvPr>
            <p:cNvSpPr/>
            <p:nvPr/>
          </p:nvSpPr>
          <p:spPr>
            <a:xfrm>
              <a:off x="2055030" y="1463669"/>
              <a:ext cx="330377" cy="5449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6">
              <a:extLst>
                <a:ext uri="{FF2B5EF4-FFF2-40B4-BE49-F238E27FC236}">
                  <a16:creationId xmlns:a16="http://schemas.microsoft.com/office/drawing/2014/main" id="{A45DBCA8-278E-5042-814C-4CFC3C592CEF}"/>
                </a:ext>
              </a:extLst>
            </p:cNvPr>
            <p:cNvSpPr/>
            <p:nvPr/>
          </p:nvSpPr>
          <p:spPr>
            <a:xfrm>
              <a:off x="2385407" y="1463669"/>
              <a:ext cx="821751" cy="544908"/>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8" name="Rectangle 7">
              <a:extLst>
                <a:ext uri="{FF2B5EF4-FFF2-40B4-BE49-F238E27FC236}">
                  <a16:creationId xmlns:a16="http://schemas.microsoft.com/office/drawing/2014/main" id="{0179EFEF-D0E2-B944-8AFA-E9DFCA2CEF35}"/>
                </a:ext>
              </a:extLst>
            </p:cNvPr>
            <p:cNvSpPr/>
            <p:nvPr/>
          </p:nvSpPr>
          <p:spPr>
            <a:xfrm>
              <a:off x="3207158" y="1463669"/>
              <a:ext cx="330377" cy="544908"/>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 name="Rectangle 8">
              <a:extLst>
                <a:ext uri="{FF2B5EF4-FFF2-40B4-BE49-F238E27FC236}">
                  <a16:creationId xmlns:a16="http://schemas.microsoft.com/office/drawing/2014/main" id="{78B11631-2A84-0542-A16D-8E4B51FC2D3C}"/>
                </a:ext>
              </a:extLst>
            </p:cNvPr>
            <p:cNvSpPr/>
            <p:nvPr/>
          </p:nvSpPr>
          <p:spPr>
            <a:xfrm>
              <a:off x="3537535" y="1463669"/>
              <a:ext cx="821751" cy="544908"/>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10" name="日期版面配置區 3">
            <a:extLst>
              <a:ext uri="{FF2B5EF4-FFF2-40B4-BE49-F238E27FC236}">
                <a16:creationId xmlns:a16="http://schemas.microsoft.com/office/drawing/2014/main" id="{34C06D2E-8D58-534B-A517-34B483492CCD}"/>
              </a:ext>
            </a:extLst>
          </p:cNvPr>
          <p:cNvSpPr txBox="1">
            <a:spLocks/>
          </p:cNvSpPr>
          <p:nvPr userDrawn="1"/>
        </p:nvSpPr>
        <p:spPr>
          <a:xfrm>
            <a:off x="3035410" y="3188853"/>
            <a:ext cx="2743200" cy="365125"/>
          </a:xfrm>
          <a:prstGeom prst="rect">
            <a:avLst/>
          </a:prstGeom>
        </p:spPr>
        <p:txBody>
          <a:bodyPr vert="horz" lIns="91440" tIns="45720" rIns="91440" bIns="45720" rtlCol="0" anchor="ctr"/>
          <a:lstStyle>
            <a:defPPr>
              <a:defRPr lang="zh-TW"/>
            </a:defPPr>
            <a:lvl1pPr marL="0" algn="l" defTabSz="914400" rtl="0" eaLnBrk="1" latinLnBrk="0" hangingPunct="1">
              <a:defRPr sz="16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1BB365-68FB-CB4F-AC35-9A06A4CBA751}" type="datetime1">
              <a:rPr kumimoji="1" lang="zh-TW" altLang="en-US" smtClean="0">
                <a:solidFill>
                  <a:schemeClr val="accent1">
                    <a:lumMod val="50000"/>
                  </a:schemeClr>
                </a:solidFill>
              </a:rPr>
              <a:pPr/>
              <a:t>2024/12/24</a:t>
            </a:fld>
            <a:endParaRPr kumimoji="1" lang="zh-TW" altLang="en-US" dirty="0">
              <a:solidFill>
                <a:schemeClr val="accent1">
                  <a:lumMod val="50000"/>
                </a:schemeClr>
              </a:solidFill>
            </a:endParaRPr>
          </a:p>
        </p:txBody>
      </p:sp>
      <p:sp>
        <p:nvSpPr>
          <p:cNvPr id="12" name="標題 1">
            <a:extLst>
              <a:ext uri="{FF2B5EF4-FFF2-40B4-BE49-F238E27FC236}">
                <a16:creationId xmlns:a16="http://schemas.microsoft.com/office/drawing/2014/main" id="{CE767D36-C70D-0D47-9347-88D95E1D3B36}"/>
              </a:ext>
            </a:extLst>
          </p:cNvPr>
          <p:cNvSpPr txBox="1">
            <a:spLocks/>
          </p:cNvSpPr>
          <p:nvPr userDrawn="1"/>
        </p:nvSpPr>
        <p:spPr>
          <a:xfrm>
            <a:off x="93304" y="6042059"/>
            <a:ext cx="11704996" cy="520537"/>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2400" kern="1200">
                <a:solidFill>
                  <a:schemeClr val="bg1">
                    <a:lumMod val="50000"/>
                  </a:schemeClr>
                </a:solidFill>
                <a:latin typeface="Arial" panose="020B0604020202020204" pitchFamily="34" charset="0"/>
                <a:ea typeface="+mj-ea"/>
                <a:cs typeface="Arial" panose="020B0604020202020204" pitchFamily="34" charset="0"/>
              </a:defRPr>
            </a:lvl1pPr>
          </a:lstStyle>
          <a:p>
            <a:pPr>
              <a:defRPr/>
            </a:pPr>
            <a:r>
              <a:rPr lang="en-US" altLang="zh-TW" sz="1200" dirty="0">
                <a:solidFill>
                  <a:schemeClr val="accent1">
                    <a:lumMod val="50000"/>
                  </a:schemeClr>
                </a:solidFill>
                <a:ea typeface="絡遺羹"/>
              </a:rPr>
              <a:t>This document contains proprietary and confidential information joint-developed by </a:t>
            </a:r>
            <a:r>
              <a:rPr lang="en-US" altLang="zh-TW" sz="1200" dirty="0" err="1">
                <a:solidFill>
                  <a:schemeClr val="accent1">
                    <a:lumMod val="50000"/>
                  </a:schemeClr>
                </a:solidFill>
                <a:ea typeface="絡遺羹"/>
              </a:rPr>
              <a:t>Fii</a:t>
            </a:r>
            <a:r>
              <a:rPr lang="en-US" altLang="zh-TW" sz="1200" dirty="0">
                <a:solidFill>
                  <a:schemeClr val="accent1">
                    <a:lumMod val="50000"/>
                  </a:schemeClr>
                </a:solidFill>
                <a:ea typeface="絡遺羹"/>
              </a:rPr>
              <a:t>. All rights and titles hereto remain with </a:t>
            </a:r>
            <a:r>
              <a:rPr lang="en-US" altLang="zh-TW" sz="1200" dirty="0" err="1">
                <a:solidFill>
                  <a:schemeClr val="accent1">
                    <a:lumMod val="50000"/>
                  </a:schemeClr>
                </a:solidFill>
                <a:ea typeface="絡遺羹"/>
              </a:rPr>
              <a:t>Fii</a:t>
            </a:r>
            <a:r>
              <a:rPr lang="en-US" altLang="zh-TW" sz="1200" dirty="0">
                <a:solidFill>
                  <a:schemeClr val="accent1">
                    <a:lumMod val="50000"/>
                  </a:schemeClr>
                </a:solidFill>
                <a:ea typeface="絡遺羹"/>
              </a:rPr>
              <a:t>. The recipient shall keep this document in strict confidence. The recipient shall not disclose or allow access to this document, in whole or in part, by third parties, nor use it for the benefit of the recipient or third parties. The recipient shall not change this document in form and substance by any means, including without limitation, decompile, reproduce, revise, and amend.</a:t>
            </a:r>
            <a:endParaRPr lang="en-US" altLang="zh-TW" sz="4800" dirty="0">
              <a:solidFill>
                <a:schemeClr val="accent1">
                  <a:lumMod val="50000"/>
                </a:schemeClr>
              </a:solidFill>
              <a:cs typeface="新細明體" pitchFamily="18" charset="-120"/>
            </a:endParaRPr>
          </a:p>
        </p:txBody>
      </p:sp>
    </p:spTree>
    <p:extLst>
      <p:ext uri="{BB962C8B-B14F-4D97-AF65-F5344CB8AC3E}">
        <p14:creationId xmlns:p14="http://schemas.microsoft.com/office/powerpoint/2010/main" val="24516354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grpSp>
        <p:nvGrpSpPr>
          <p:cNvPr id="3" name="Group 11">
            <a:extLst>
              <a:ext uri="{FF2B5EF4-FFF2-40B4-BE49-F238E27FC236}">
                <a16:creationId xmlns:a16="http://schemas.microsoft.com/office/drawing/2014/main" id="{AD761B8D-1B8C-A841-9F7C-DD4C66F289F1}"/>
              </a:ext>
            </a:extLst>
          </p:cNvPr>
          <p:cNvGrpSpPr/>
          <p:nvPr userDrawn="1"/>
        </p:nvGrpSpPr>
        <p:grpSpPr>
          <a:xfrm flipV="1">
            <a:off x="-4101" y="1098077"/>
            <a:ext cx="564684" cy="164370"/>
            <a:chOff x="2055030" y="1463669"/>
            <a:chExt cx="2304256" cy="544908"/>
          </a:xfrm>
          <a:solidFill>
            <a:schemeClr val="accent1">
              <a:lumMod val="75000"/>
            </a:schemeClr>
          </a:solidFill>
        </p:grpSpPr>
        <p:sp>
          <p:nvSpPr>
            <p:cNvPr id="4" name="Rectangle 4">
              <a:extLst>
                <a:ext uri="{FF2B5EF4-FFF2-40B4-BE49-F238E27FC236}">
                  <a16:creationId xmlns:a16="http://schemas.microsoft.com/office/drawing/2014/main" id="{4B66A15A-E69F-124C-9DF0-6C4DD6BF4AEF}"/>
                </a:ext>
              </a:extLst>
            </p:cNvPr>
            <p:cNvSpPr/>
            <p:nvPr/>
          </p:nvSpPr>
          <p:spPr>
            <a:xfrm>
              <a:off x="2055030" y="1463669"/>
              <a:ext cx="330377" cy="5449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6">
              <a:extLst>
                <a:ext uri="{FF2B5EF4-FFF2-40B4-BE49-F238E27FC236}">
                  <a16:creationId xmlns:a16="http://schemas.microsoft.com/office/drawing/2014/main" id="{A9A64A73-A921-3D4C-9B28-38ABBD70C524}"/>
                </a:ext>
              </a:extLst>
            </p:cNvPr>
            <p:cNvSpPr/>
            <p:nvPr/>
          </p:nvSpPr>
          <p:spPr>
            <a:xfrm>
              <a:off x="2385407" y="1463669"/>
              <a:ext cx="821751" cy="544908"/>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 name="Rectangle 7">
              <a:extLst>
                <a:ext uri="{FF2B5EF4-FFF2-40B4-BE49-F238E27FC236}">
                  <a16:creationId xmlns:a16="http://schemas.microsoft.com/office/drawing/2014/main" id="{3C187F25-797C-BE4A-A1CA-2D8953E67DFB}"/>
                </a:ext>
              </a:extLst>
            </p:cNvPr>
            <p:cNvSpPr/>
            <p:nvPr/>
          </p:nvSpPr>
          <p:spPr>
            <a:xfrm>
              <a:off x="3207158" y="1463669"/>
              <a:ext cx="330377" cy="544908"/>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8">
              <a:extLst>
                <a:ext uri="{FF2B5EF4-FFF2-40B4-BE49-F238E27FC236}">
                  <a16:creationId xmlns:a16="http://schemas.microsoft.com/office/drawing/2014/main" id="{5DB57790-E31D-7F4B-823B-E4BF5F524F2B}"/>
                </a:ext>
              </a:extLst>
            </p:cNvPr>
            <p:cNvSpPr/>
            <p:nvPr/>
          </p:nvSpPr>
          <p:spPr>
            <a:xfrm>
              <a:off x="3537535" y="1463669"/>
              <a:ext cx="821751" cy="544908"/>
            </a:xfrm>
            <a:prstGeom prst="rect">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8" name="矩形 7">
            <a:extLst>
              <a:ext uri="{FF2B5EF4-FFF2-40B4-BE49-F238E27FC236}">
                <a16:creationId xmlns:a16="http://schemas.microsoft.com/office/drawing/2014/main" id="{2588EC5B-E8A4-2E45-A905-F31DC729732C}"/>
              </a:ext>
            </a:extLst>
          </p:cNvPr>
          <p:cNvSpPr/>
          <p:nvPr userDrawn="1"/>
        </p:nvSpPr>
        <p:spPr>
          <a:xfrm>
            <a:off x="140584" y="988829"/>
            <a:ext cx="45719" cy="467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標題 1">
            <a:extLst>
              <a:ext uri="{FF2B5EF4-FFF2-40B4-BE49-F238E27FC236}">
                <a16:creationId xmlns:a16="http://schemas.microsoft.com/office/drawing/2014/main" id="{510DAFCD-BD90-8544-944B-136FF0F8B28E}"/>
              </a:ext>
            </a:extLst>
          </p:cNvPr>
          <p:cNvSpPr>
            <a:spLocks noGrp="1"/>
          </p:cNvSpPr>
          <p:nvPr>
            <p:ph type="title" hasCustomPrompt="1"/>
          </p:nvPr>
        </p:nvSpPr>
        <p:spPr>
          <a:xfrm>
            <a:off x="560581" y="978219"/>
            <a:ext cx="9766300" cy="404085"/>
          </a:xfrm>
          <a:prstGeom prst="rect">
            <a:avLst/>
          </a:prstGeom>
        </p:spPr>
        <p:txBody>
          <a:bodyPr/>
          <a:lstStyle>
            <a:lvl1pPr>
              <a:defRPr sz="2400">
                <a:solidFill>
                  <a:schemeClr val="accent2">
                    <a:lumMod val="75000"/>
                  </a:schemeClr>
                </a:solidFill>
                <a:latin typeface="Arial" panose="020B0604020202020204" pitchFamily="34" charset="0"/>
                <a:cs typeface="Arial" panose="020B0604020202020204" pitchFamily="34" charset="0"/>
              </a:defRPr>
            </a:lvl1pPr>
          </a:lstStyle>
          <a:p>
            <a:r>
              <a:rPr lang="id-ID" altLang="zh-TW" dirty="0"/>
              <a:t>PROJECT NAME</a:t>
            </a:r>
          </a:p>
        </p:txBody>
      </p:sp>
      <p:sp>
        <p:nvSpPr>
          <p:cNvPr id="10" name="文字方塊 9">
            <a:extLst>
              <a:ext uri="{FF2B5EF4-FFF2-40B4-BE49-F238E27FC236}">
                <a16:creationId xmlns:a16="http://schemas.microsoft.com/office/drawing/2014/main" id="{1C540AFE-7D36-AF4F-AF36-909FE96EE3D8}"/>
              </a:ext>
            </a:extLst>
          </p:cNvPr>
          <p:cNvSpPr txBox="1"/>
          <p:nvPr userDrawn="1"/>
        </p:nvSpPr>
        <p:spPr>
          <a:xfrm>
            <a:off x="101600"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dirty="0" err="1">
                <a:solidFill>
                  <a:schemeClr val="accent1">
                    <a:lumMod val="50000"/>
                  </a:schemeClr>
                </a:solidFill>
                <a:latin typeface="Arial" panose="020B0604020202020204" pitchFamily="34" charset="0"/>
                <a:cs typeface="Arial" panose="020B0604020202020204" pitchFamily="34" charset="0"/>
              </a:rPr>
              <a:t>Fii</a:t>
            </a:r>
            <a:r>
              <a:rPr kumimoji="1" lang="en-US" altLang="zh-TW" sz="1400" dirty="0">
                <a:solidFill>
                  <a:schemeClr val="accent1">
                    <a:lumMod val="50000"/>
                  </a:schemeClr>
                </a:solidFill>
                <a:latin typeface="Arial" panose="020B0604020202020204" pitchFamily="34" charset="0"/>
                <a:cs typeface="Arial" panose="020B0604020202020204" pitchFamily="34" charset="0"/>
              </a:rPr>
              <a:t> Confidential</a:t>
            </a:r>
            <a:endParaRPr kumimoji="1" lang="zh-TW" altLang="en-US" sz="1400" dirty="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239382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標題投影片">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59403926-1BEB-4340-8492-93E34E7B9200}"/>
              </a:ext>
            </a:extLst>
          </p:cNvPr>
          <p:cNvSpPr txBox="1"/>
          <p:nvPr userDrawn="1"/>
        </p:nvSpPr>
        <p:spPr>
          <a:xfrm>
            <a:off x="101600"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dirty="0" err="1">
                <a:solidFill>
                  <a:schemeClr val="accent1">
                    <a:lumMod val="50000"/>
                  </a:schemeClr>
                </a:solidFill>
                <a:latin typeface="Arial" panose="020B0604020202020204" pitchFamily="34" charset="0"/>
                <a:cs typeface="Arial" panose="020B0604020202020204" pitchFamily="34" charset="0"/>
              </a:rPr>
              <a:t>Fii</a:t>
            </a:r>
            <a:r>
              <a:rPr kumimoji="1" lang="en-US" altLang="zh-TW" sz="1400" dirty="0">
                <a:solidFill>
                  <a:schemeClr val="accent1">
                    <a:lumMod val="50000"/>
                  </a:schemeClr>
                </a:solidFill>
                <a:latin typeface="Arial" panose="020B0604020202020204" pitchFamily="34" charset="0"/>
                <a:cs typeface="Arial" panose="020B0604020202020204" pitchFamily="34" charset="0"/>
              </a:rPr>
              <a:t> Confidential</a:t>
            </a:r>
            <a:endParaRPr kumimoji="1" lang="zh-TW" altLang="en-US" sz="1400" dirty="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154094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1388EC-FD0B-A842-A555-8768AB937839}"/>
              </a:ext>
            </a:extLst>
          </p:cNvPr>
          <p:cNvSpPr txBox="1">
            <a:spLocks/>
          </p:cNvSpPr>
          <p:nvPr userDrawn="1"/>
        </p:nvSpPr>
        <p:spPr>
          <a:xfrm>
            <a:off x="93304" y="6042059"/>
            <a:ext cx="11704996" cy="520537"/>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2400" kern="1200">
                <a:solidFill>
                  <a:schemeClr val="bg1">
                    <a:lumMod val="50000"/>
                  </a:schemeClr>
                </a:solidFill>
                <a:latin typeface="Arial" panose="020B0604020202020204" pitchFamily="34" charset="0"/>
                <a:ea typeface="+mj-ea"/>
                <a:cs typeface="Arial" panose="020B0604020202020204" pitchFamily="34" charset="0"/>
              </a:defRPr>
            </a:lvl1pPr>
          </a:lstStyle>
          <a:p>
            <a:pPr>
              <a:defRPr/>
            </a:pPr>
            <a:r>
              <a:rPr lang="en-US" altLang="zh-TW" sz="1200" dirty="0">
                <a:solidFill>
                  <a:schemeClr val="accent1">
                    <a:lumMod val="50000"/>
                  </a:schemeClr>
                </a:solidFill>
                <a:ea typeface="絡遺羹"/>
              </a:rPr>
              <a:t>This document contains proprietary and confidential information joint-developed by </a:t>
            </a:r>
            <a:r>
              <a:rPr lang="en-US" altLang="zh-TW" sz="1200" dirty="0" err="1">
                <a:solidFill>
                  <a:schemeClr val="accent1">
                    <a:lumMod val="50000"/>
                  </a:schemeClr>
                </a:solidFill>
                <a:ea typeface="絡遺羹"/>
              </a:rPr>
              <a:t>Fii</a:t>
            </a:r>
            <a:r>
              <a:rPr lang="en-US" altLang="zh-TW" sz="1200" dirty="0">
                <a:solidFill>
                  <a:schemeClr val="accent1">
                    <a:lumMod val="50000"/>
                  </a:schemeClr>
                </a:solidFill>
                <a:ea typeface="絡遺羹"/>
              </a:rPr>
              <a:t>. All rights and titles hereto remain with </a:t>
            </a:r>
            <a:r>
              <a:rPr lang="en-US" altLang="zh-TW" sz="1200" dirty="0" err="1">
                <a:solidFill>
                  <a:schemeClr val="accent1">
                    <a:lumMod val="50000"/>
                  </a:schemeClr>
                </a:solidFill>
                <a:ea typeface="絡遺羹"/>
              </a:rPr>
              <a:t>Fii</a:t>
            </a:r>
            <a:r>
              <a:rPr lang="en-US" altLang="zh-TW" sz="1200" dirty="0">
                <a:solidFill>
                  <a:schemeClr val="accent1">
                    <a:lumMod val="50000"/>
                  </a:schemeClr>
                </a:solidFill>
                <a:ea typeface="絡遺羹"/>
              </a:rPr>
              <a:t>. The recipient shall keep this document in strict confidence. The recipient shall not disclose or allow access to this document, in whole or in part, by third parties, nor use it for the benefit of the recipient or third parties. The recipient shall not change this document in form and substance by any means, including without limitation, decompile, reproduce, revise, and amend.</a:t>
            </a:r>
            <a:endParaRPr lang="en-US" altLang="zh-TW" sz="4800" dirty="0">
              <a:solidFill>
                <a:schemeClr val="accent1">
                  <a:lumMod val="50000"/>
                </a:schemeClr>
              </a:solidFill>
              <a:cs typeface="新細明體" pitchFamily="18" charset="-120"/>
            </a:endParaRPr>
          </a:p>
        </p:txBody>
      </p:sp>
    </p:spTree>
    <p:extLst>
      <p:ext uri="{BB962C8B-B14F-4D97-AF65-F5344CB8AC3E}">
        <p14:creationId xmlns:p14="http://schemas.microsoft.com/office/powerpoint/2010/main" val="1746921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只有標題">
    <p:spTree>
      <p:nvGrpSpPr>
        <p:cNvPr id="1" name=""/>
        <p:cNvGrpSpPr/>
        <p:nvPr/>
      </p:nvGrpSpPr>
      <p:grpSpPr>
        <a:xfrm>
          <a:off x="0" y="0"/>
          <a:ext cx="0" cy="0"/>
          <a:chOff x="0" y="0"/>
          <a:chExt cx="0" cy="0"/>
        </a:xfrm>
      </p:grpSpPr>
      <p:sp>
        <p:nvSpPr>
          <p:cNvPr id="2" name="矩形 2"/>
          <p:cNvSpPr/>
          <p:nvPr/>
        </p:nvSpPr>
        <p:spPr>
          <a:xfrm>
            <a:off x="0" y="0"/>
            <a:ext cx="12192000" cy="6858000"/>
          </a:xfrm>
          <a:prstGeom prst="rect">
            <a:avLst/>
          </a:prstGeom>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anchor="ctr"/>
          <a:lstStyle/>
          <a:p>
            <a:pPr algn="ctr" fontAlgn="auto">
              <a:spcBef>
                <a:spcPts val="0"/>
              </a:spcBef>
              <a:spcAft>
                <a:spcPts val="0"/>
              </a:spcAft>
              <a:defRPr/>
            </a:pPr>
            <a:endParaRPr kumimoji="0" lang="zh-TW" altLang="en-US" dirty="0">
              <a:solidFill>
                <a:prstClr val="white"/>
              </a:solidFill>
              <a:latin typeface="Trebuchet MS" panose="020B0603020202020204" pitchFamily="34" charset="0"/>
            </a:endParaRPr>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訂版面配置">
    <p:spTree>
      <p:nvGrpSpPr>
        <p:cNvPr id="1" name=""/>
        <p:cNvGrpSpPr/>
        <p:nvPr/>
      </p:nvGrpSpPr>
      <p:grpSpPr>
        <a:xfrm>
          <a:off x="0" y="0"/>
          <a:ext cx="0" cy="0"/>
          <a:chOff x="0" y="0"/>
          <a:chExt cx="0" cy="0"/>
        </a:xfrm>
      </p:grpSpPr>
      <p:grpSp>
        <p:nvGrpSpPr>
          <p:cNvPr id="10" name="Group 11">
            <a:extLst>
              <a:ext uri="{FF2B5EF4-FFF2-40B4-BE49-F238E27FC236}">
                <a16:creationId xmlns:a16="http://schemas.microsoft.com/office/drawing/2014/main" id="{037D29DF-A399-EC45-8823-A8D06F0AF456}"/>
              </a:ext>
            </a:extLst>
          </p:cNvPr>
          <p:cNvGrpSpPr/>
          <p:nvPr userDrawn="1"/>
        </p:nvGrpSpPr>
        <p:grpSpPr>
          <a:xfrm>
            <a:off x="0" y="2926293"/>
            <a:ext cx="4490344" cy="154257"/>
            <a:chOff x="2055030" y="1463669"/>
            <a:chExt cx="2304256" cy="544908"/>
          </a:xfrm>
        </p:grpSpPr>
        <p:sp>
          <p:nvSpPr>
            <p:cNvPr id="13" name="Rectangle 4">
              <a:extLst>
                <a:ext uri="{FF2B5EF4-FFF2-40B4-BE49-F238E27FC236}">
                  <a16:creationId xmlns:a16="http://schemas.microsoft.com/office/drawing/2014/main" id="{CCB6EA12-BC53-084A-894F-97CB9615421D}"/>
                </a:ext>
              </a:extLst>
            </p:cNvPr>
            <p:cNvSpPr/>
            <p:nvPr/>
          </p:nvSpPr>
          <p:spPr>
            <a:xfrm>
              <a:off x="2055030" y="1463669"/>
              <a:ext cx="330377" cy="5449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6">
              <a:extLst>
                <a:ext uri="{FF2B5EF4-FFF2-40B4-BE49-F238E27FC236}">
                  <a16:creationId xmlns:a16="http://schemas.microsoft.com/office/drawing/2014/main" id="{468AA2E7-1276-4A44-A11E-D208DF212135}"/>
                </a:ext>
              </a:extLst>
            </p:cNvPr>
            <p:cNvSpPr/>
            <p:nvPr/>
          </p:nvSpPr>
          <p:spPr>
            <a:xfrm>
              <a:off x="2385407" y="1463669"/>
              <a:ext cx="821751" cy="544908"/>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6" name="Rectangle 7">
              <a:extLst>
                <a:ext uri="{FF2B5EF4-FFF2-40B4-BE49-F238E27FC236}">
                  <a16:creationId xmlns:a16="http://schemas.microsoft.com/office/drawing/2014/main" id="{559225D7-98F5-D542-90C2-A1787DF62BAC}"/>
                </a:ext>
              </a:extLst>
            </p:cNvPr>
            <p:cNvSpPr/>
            <p:nvPr/>
          </p:nvSpPr>
          <p:spPr>
            <a:xfrm>
              <a:off x="3207158" y="1463669"/>
              <a:ext cx="330377" cy="544908"/>
            </a:xfrm>
            <a:prstGeom prst="rect">
              <a:avLst/>
            </a:prstGeom>
            <a:solidFill>
              <a:schemeClr val="accent2">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7" name="Rectangle 8">
              <a:extLst>
                <a:ext uri="{FF2B5EF4-FFF2-40B4-BE49-F238E27FC236}">
                  <a16:creationId xmlns:a16="http://schemas.microsoft.com/office/drawing/2014/main" id="{02D524F4-A8B9-924D-BD53-C9D004AC8C99}"/>
                </a:ext>
              </a:extLst>
            </p:cNvPr>
            <p:cNvSpPr/>
            <p:nvPr/>
          </p:nvSpPr>
          <p:spPr>
            <a:xfrm>
              <a:off x="3537535" y="1463669"/>
              <a:ext cx="821751" cy="544908"/>
            </a:xfrm>
            <a:prstGeom prst="rect">
              <a:avLst/>
            </a:prstGeom>
            <a:solidFill>
              <a:schemeClr val="accent2">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18" name="標題 1">
            <a:extLst>
              <a:ext uri="{FF2B5EF4-FFF2-40B4-BE49-F238E27FC236}">
                <a16:creationId xmlns:a16="http://schemas.microsoft.com/office/drawing/2014/main" id="{8FF2D1C7-001D-3248-94C4-50C31CEFE0AE}"/>
              </a:ext>
            </a:extLst>
          </p:cNvPr>
          <p:cNvSpPr>
            <a:spLocks noGrp="1"/>
          </p:cNvSpPr>
          <p:nvPr>
            <p:ph type="title" hasCustomPrompt="1"/>
          </p:nvPr>
        </p:nvSpPr>
        <p:spPr>
          <a:xfrm>
            <a:off x="933505" y="2405741"/>
            <a:ext cx="9766300" cy="404085"/>
          </a:xfrm>
          <a:prstGeom prst="rect">
            <a:avLst/>
          </a:prstGeom>
        </p:spPr>
        <p:txBody>
          <a:bodyPr/>
          <a:lstStyle>
            <a:lvl1pPr>
              <a:defRPr sz="2800">
                <a:solidFill>
                  <a:schemeClr val="bg1"/>
                </a:solidFill>
                <a:latin typeface="Arial" panose="020B0604020202020204" pitchFamily="34" charset="0"/>
                <a:cs typeface="Arial" panose="020B0604020202020204" pitchFamily="34" charset="0"/>
              </a:defRPr>
            </a:lvl1pPr>
          </a:lstStyle>
          <a:p>
            <a:r>
              <a:rPr lang="id-ID" altLang="zh-TW" dirty="0"/>
              <a:t>PROJECT NAME</a:t>
            </a:r>
          </a:p>
        </p:txBody>
      </p:sp>
      <p:sp>
        <p:nvSpPr>
          <p:cNvPr id="19" name="日期版面配置區 3">
            <a:extLst>
              <a:ext uri="{FF2B5EF4-FFF2-40B4-BE49-F238E27FC236}">
                <a16:creationId xmlns:a16="http://schemas.microsoft.com/office/drawing/2014/main" id="{71431267-2285-AC4D-905E-051D924D8C7F}"/>
              </a:ext>
            </a:extLst>
          </p:cNvPr>
          <p:cNvSpPr>
            <a:spLocks noGrp="1"/>
          </p:cNvSpPr>
          <p:nvPr>
            <p:ph type="dt" sz="half" idx="2"/>
          </p:nvPr>
        </p:nvSpPr>
        <p:spPr>
          <a:xfrm>
            <a:off x="3035410" y="3188853"/>
            <a:ext cx="2743200" cy="365125"/>
          </a:xfrm>
          <a:prstGeom prst="rect">
            <a:avLst/>
          </a:prstGeom>
        </p:spPr>
        <p:txBody>
          <a:bodyPr vert="horz" lIns="91440" tIns="45720" rIns="91440" bIns="45720" rtlCol="0" anchor="ctr"/>
          <a:lstStyle>
            <a:lvl1pPr algn="l">
              <a:defRPr sz="1600">
                <a:solidFill>
                  <a:schemeClr val="bg1"/>
                </a:solidFill>
                <a:latin typeface="Arial" panose="020B0604020202020204" pitchFamily="34" charset="0"/>
                <a:cs typeface="Arial" panose="020B0604020202020204" pitchFamily="34" charset="0"/>
              </a:defRPr>
            </a:lvl1pPr>
          </a:lstStyle>
          <a:p>
            <a:fld id="{341BB365-68FB-CB4F-AC35-9A06A4CBA751}" type="datetime1">
              <a:rPr kumimoji="1" lang="zh-TW" altLang="en-US" smtClean="0"/>
              <a:pPr/>
              <a:t>2024/12/24</a:t>
            </a:fld>
            <a:endParaRPr kumimoji="1" lang="zh-TW" altLang="en-US" dirty="0"/>
          </a:p>
        </p:txBody>
      </p:sp>
      <p:sp>
        <p:nvSpPr>
          <p:cNvPr id="20" name="文字方塊 19">
            <a:extLst>
              <a:ext uri="{FF2B5EF4-FFF2-40B4-BE49-F238E27FC236}">
                <a16:creationId xmlns:a16="http://schemas.microsoft.com/office/drawing/2014/main" id="{1C870BB5-99E4-3B41-91F3-ED38662BE9D2}"/>
              </a:ext>
            </a:extLst>
          </p:cNvPr>
          <p:cNvSpPr txBox="1"/>
          <p:nvPr userDrawn="1"/>
        </p:nvSpPr>
        <p:spPr>
          <a:xfrm>
            <a:off x="5411357"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dirty="0" err="1">
                <a:solidFill>
                  <a:schemeClr val="bg1">
                    <a:lumMod val="95000"/>
                  </a:schemeClr>
                </a:solidFill>
                <a:latin typeface="Arial" panose="020B0604020202020204" pitchFamily="34" charset="0"/>
                <a:cs typeface="Arial" panose="020B0604020202020204" pitchFamily="34" charset="0"/>
              </a:rPr>
              <a:t>Fii</a:t>
            </a:r>
            <a:r>
              <a:rPr kumimoji="1" lang="en-US" altLang="zh-TW" sz="1400" dirty="0">
                <a:solidFill>
                  <a:schemeClr val="bg1">
                    <a:lumMod val="95000"/>
                  </a:schemeClr>
                </a:solidFill>
                <a:latin typeface="Arial" panose="020B0604020202020204" pitchFamily="34" charset="0"/>
                <a:cs typeface="Arial" panose="020B0604020202020204" pitchFamily="34" charset="0"/>
              </a:rPr>
              <a:t> Confidential</a:t>
            </a:r>
            <a:endParaRPr kumimoji="1" lang="zh-TW" altLang="en-US" sz="1400" dirty="0">
              <a:solidFill>
                <a:schemeClr val="bg1">
                  <a:lumMod val="9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0960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自訂版面配置">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A59EAE04-64A4-704A-9300-529400A8E6E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779"/>
            <a:ext cx="12192000" cy="6856441"/>
          </a:xfrm>
          <a:prstGeom prst="rect">
            <a:avLst/>
          </a:prstGeom>
        </p:spPr>
      </p:pic>
      <p:sp>
        <p:nvSpPr>
          <p:cNvPr id="15" name="直角三角形 14">
            <a:extLst>
              <a:ext uri="{FF2B5EF4-FFF2-40B4-BE49-F238E27FC236}">
                <a16:creationId xmlns:a16="http://schemas.microsoft.com/office/drawing/2014/main" id="{D06A421D-2952-8740-AD64-2BF0D7AFF238}"/>
              </a:ext>
            </a:extLst>
          </p:cNvPr>
          <p:cNvSpPr/>
          <p:nvPr userDrawn="1"/>
        </p:nvSpPr>
        <p:spPr>
          <a:xfrm rot="16200000">
            <a:off x="11411903" y="6077902"/>
            <a:ext cx="717613" cy="842581"/>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6" name="直角三角形 15">
            <a:extLst>
              <a:ext uri="{FF2B5EF4-FFF2-40B4-BE49-F238E27FC236}">
                <a16:creationId xmlns:a16="http://schemas.microsoft.com/office/drawing/2014/main" id="{93605A15-D7FD-6746-995B-D17138CD7785}"/>
              </a:ext>
            </a:extLst>
          </p:cNvPr>
          <p:cNvSpPr/>
          <p:nvPr userDrawn="1"/>
        </p:nvSpPr>
        <p:spPr>
          <a:xfrm rot="16200000">
            <a:off x="11500340" y="6166335"/>
            <a:ext cx="644769" cy="738557"/>
          </a:xfrm>
          <a:prstGeom prst="rtTriangle">
            <a:avLst/>
          </a:prstGeom>
          <a:solidFill>
            <a:srgbClr val="275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直角三角形 16">
            <a:extLst>
              <a:ext uri="{FF2B5EF4-FFF2-40B4-BE49-F238E27FC236}">
                <a16:creationId xmlns:a16="http://schemas.microsoft.com/office/drawing/2014/main" id="{8B7CD63B-EE24-CB41-B1B5-9109331A1EDF}"/>
              </a:ext>
            </a:extLst>
          </p:cNvPr>
          <p:cNvSpPr/>
          <p:nvPr userDrawn="1"/>
        </p:nvSpPr>
        <p:spPr>
          <a:xfrm rot="16200000">
            <a:off x="11981833" y="6642692"/>
            <a:ext cx="205876" cy="214459"/>
          </a:xfrm>
          <a:prstGeom prst="rtTriangle">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文字方塊 17">
            <a:extLst>
              <a:ext uri="{FF2B5EF4-FFF2-40B4-BE49-F238E27FC236}">
                <a16:creationId xmlns:a16="http://schemas.microsoft.com/office/drawing/2014/main" id="{7405A902-0DA1-1B44-BE12-BAC8903D32AE}"/>
              </a:ext>
            </a:extLst>
          </p:cNvPr>
          <p:cNvSpPr txBox="1"/>
          <p:nvPr userDrawn="1"/>
        </p:nvSpPr>
        <p:spPr>
          <a:xfrm>
            <a:off x="11767655" y="6515342"/>
            <a:ext cx="404261" cy="276999"/>
          </a:xfrm>
          <a:prstGeom prst="rect">
            <a:avLst/>
          </a:prstGeom>
          <a:noFill/>
        </p:spPr>
        <p:txBody>
          <a:bodyPr wrap="square" rtlCol="0">
            <a:spAutoFit/>
          </a:bodyPr>
          <a:lstStyle/>
          <a:p>
            <a:fld id="{57F8395D-6B2C-124B-BD7D-517EA70004BA}" type="slidenum">
              <a:rPr kumimoji="1" lang="zh-TW" altLang="en-US" sz="1200" smtClean="0">
                <a:solidFill>
                  <a:schemeClr val="bg1">
                    <a:lumMod val="95000"/>
                  </a:schemeClr>
                </a:solidFill>
                <a:latin typeface="Arial" panose="020B0604020202020204" pitchFamily="34" charset="0"/>
                <a:cs typeface="Arial" panose="020B0604020202020204" pitchFamily="34" charset="0"/>
              </a:rPr>
              <a:pPr/>
              <a:t>‹#›</a:t>
            </a:fld>
            <a:endParaRPr kumimoji="1" lang="zh-TW" altLang="en-US" sz="1200" dirty="0">
              <a:solidFill>
                <a:schemeClr val="bg1">
                  <a:lumMod val="95000"/>
                </a:schemeClr>
              </a:solidFill>
              <a:latin typeface="Arial" panose="020B0604020202020204" pitchFamily="34" charset="0"/>
              <a:cs typeface="Arial" panose="020B0604020202020204" pitchFamily="34" charset="0"/>
            </a:endParaRPr>
          </a:p>
        </p:txBody>
      </p:sp>
      <p:grpSp>
        <p:nvGrpSpPr>
          <p:cNvPr id="20" name="Group 11">
            <a:extLst>
              <a:ext uri="{FF2B5EF4-FFF2-40B4-BE49-F238E27FC236}">
                <a16:creationId xmlns:a16="http://schemas.microsoft.com/office/drawing/2014/main" id="{6CC455C9-249D-064F-9FB0-D73359DF7726}"/>
              </a:ext>
            </a:extLst>
          </p:cNvPr>
          <p:cNvGrpSpPr/>
          <p:nvPr userDrawn="1"/>
        </p:nvGrpSpPr>
        <p:grpSpPr>
          <a:xfrm>
            <a:off x="0" y="2926293"/>
            <a:ext cx="4490344" cy="154257"/>
            <a:chOff x="2055030" y="1463669"/>
            <a:chExt cx="2304256" cy="544908"/>
          </a:xfrm>
        </p:grpSpPr>
        <p:sp>
          <p:nvSpPr>
            <p:cNvPr id="21" name="Rectangle 4">
              <a:extLst>
                <a:ext uri="{FF2B5EF4-FFF2-40B4-BE49-F238E27FC236}">
                  <a16:creationId xmlns:a16="http://schemas.microsoft.com/office/drawing/2014/main" id="{40E1C804-BBB5-A049-BB76-0EEEA7BE9383}"/>
                </a:ext>
              </a:extLst>
            </p:cNvPr>
            <p:cNvSpPr/>
            <p:nvPr/>
          </p:nvSpPr>
          <p:spPr>
            <a:xfrm>
              <a:off x="2055030" y="1463669"/>
              <a:ext cx="330377" cy="5449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6">
              <a:extLst>
                <a:ext uri="{FF2B5EF4-FFF2-40B4-BE49-F238E27FC236}">
                  <a16:creationId xmlns:a16="http://schemas.microsoft.com/office/drawing/2014/main" id="{2C7006DD-830F-2548-BC10-F7794F2C5953}"/>
                </a:ext>
              </a:extLst>
            </p:cNvPr>
            <p:cNvSpPr/>
            <p:nvPr/>
          </p:nvSpPr>
          <p:spPr>
            <a:xfrm>
              <a:off x="2385407" y="1463669"/>
              <a:ext cx="821751" cy="544908"/>
            </a:xfrm>
            <a:prstGeom prst="rect">
              <a:avLst/>
            </a:prstGeom>
            <a:solidFill>
              <a:schemeClr val="accent2">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3" name="Rectangle 7">
              <a:extLst>
                <a:ext uri="{FF2B5EF4-FFF2-40B4-BE49-F238E27FC236}">
                  <a16:creationId xmlns:a16="http://schemas.microsoft.com/office/drawing/2014/main" id="{A203DDC0-9C97-9541-B790-0162F0F7C74A}"/>
                </a:ext>
              </a:extLst>
            </p:cNvPr>
            <p:cNvSpPr/>
            <p:nvPr/>
          </p:nvSpPr>
          <p:spPr>
            <a:xfrm>
              <a:off x="3207158" y="1463669"/>
              <a:ext cx="330377" cy="544908"/>
            </a:xfrm>
            <a:prstGeom prst="rect">
              <a:avLst/>
            </a:prstGeom>
            <a:solidFill>
              <a:schemeClr val="accent2">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4" name="Rectangle 8">
              <a:extLst>
                <a:ext uri="{FF2B5EF4-FFF2-40B4-BE49-F238E27FC236}">
                  <a16:creationId xmlns:a16="http://schemas.microsoft.com/office/drawing/2014/main" id="{AA42A943-6588-D947-97D2-0F95E52E72AA}"/>
                </a:ext>
              </a:extLst>
            </p:cNvPr>
            <p:cNvSpPr/>
            <p:nvPr/>
          </p:nvSpPr>
          <p:spPr>
            <a:xfrm>
              <a:off x="3537535" y="1463669"/>
              <a:ext cx="821751" cy="544908"/>
            </a:xfrm>
            <a:prstGeom prst="rect">
              <a:avLst/>
            </a:prstGeom>
            <a:solidFill>
              <a:schemeClr val="accent2">
                <a:lumMod val="20000"/>
                <a:lumOff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5" name="標題 1">
            <a:extLst>
              <a:ext uri="{FF2B5EF4-FFF2-40B4-BE49-F238E27FC236}">
                <a16:creationId xmlns:a16="http://schemas.microsoft.com/office/drawing/2014/main" id="{14CE5641-57DE-7647-B5DD-02DCAD2C4134}"/>
              </a:ext>
            </a:extLst>
          </p:cNvPr>
          <p:cNvSpPr>
            <a:spLocks noGrp="1"/>
          </p:cNvSpPr>
          <p:nvPr>
            <p:ph type="title" hasCustomPrompt="1"/>
          </p:nvPr>
        </p:nvSpPr>
        <p:spPr>
          <a:xfrm>
            <a:off x="933505" y="2405741"/>
            <a:ext cx="9766300" cy="404085"/>
          </a:xfrm>
          <a:prstGeom prst="rect">
            <a:avLst/>
          </a:prstGeom>
        </p:spPr>
        <p:txBody>
          <a:bodyPr/>
          <a:lstStyle>
            <a:lvl1pPr>
              <a:defRPr sz="2800">
                <a:solidFill>
                  <a:schemeClr val="bg1"/>
                </a:solidFill>
                <a:latin typeface="Arial" panose="020B0604020202020204" pitchFamily="34" charset="0"/>
                <a:cs typeface="Arial" panose="020B0604020202020204" pitchFamily="34" charset="0"/>
              </a:defRPr>
            </a:lvl1pPr>
          </a:lstStyle>
          <a:p>
            <a:r>
              <a:rPr lang="id-ID" altLang="zh-TW" dirty="0"/>
              <a:t>PROJECT NAME</a:t>
            </a:r>
          </a:p>
        </p:txBody>
      </p:sp>
      <p:sp>
        <p:nvSpPr>
          <p:cNvPr id="26" name="日期版面配置區 3">
            <a:extLst>
              <a:ext uri="{FF2B5EF4-FFF2-40B4-BE49-F238E27FC236}">
                <a16:creationId xmlns:a16="http://schemas.microsoft.com/office/drawing/2014/main" id="{41FDCB75-D37B-804E-961C-ABBDAD49DF48}"/>
              </a:ext>
            </a:extLst>
          </p:cNvPr>
          <p:cNvSpPr>
            <a:spLocks noGrp="1"/>
          </p:cNvSpPr>
          <p:nvPr>
            <p:ph type="dt" sz="half" idx="2"/>
          </p:nvPr>
        </p:nvSpPr>
        <p:spPr>
          <a:xfrm>
            <a:off x="3035410" y="3188853"/>
            <a:ext cx="2743200" cy="365125"/>
          </a:xfrm>
          <a:prstGeom prst="rect">
            <a:avLst/>
          </a:prstGeom>
        </p:spPr>
        <p:txBody>
          <a:bodyPr vert="horz" lIns="91440" tIns="45720" rIns="91440" bIns="45720" rtlCol="0" anchor="ctr"/>
          <a:lstStyle>
            <a:lvl1pPr algn="l">
              <a:defRPr sz="1600">
                <a:solidFill>
                  <a:schemeClr val="bg1"/>
                </a:solidFill>
                <a:latin typeface="Arial" panose="020B0604020202020204" pitchFamily="34" charset="0"/>
                <a:cs typeface="Arial" panose="020B0604020202020204" pitchFamily="34" charset="0"/>
              </a:defRPr>
            </a:lvl1pPr>
          </a:lstStyle>
          <a:p>
            <a:fld id="{341BB365-68FB-CB4F-AC35-9A06A4CBA751}" type="datetime1">
              <a:rPr kumimoji="1" lang="zh-TW" altLang="en-US" smtClean="0"/>
              <a:pPr/>
              <a:t>2024/12/24</a:t>
            </a:fld>
            <a:endParaRPr kumimoji="1" lang="zh-TW" altLang="en-US" dirty="0"/>
          </a:p>
        </p:txBody>
      </p:sp>
      <p:sp>
        <p:nvSpPr>
          <p:cNvPr id="28" name="文字方塊 27">
            <a:extLst>
              <a:ext uri="{FF2B5EF4-FFF2-40B4-BE49-F238E27FC236}">
                <a16:creationId xmlns:a16="http://schemas.microsoft.com/office/drawing/2014/main" id="{8A5248A1-5683-084F-9CB9-917FBBEF12A0}"/>
              </a:ext>
            </a:extLst>
          </p:cNvPr>
          <p:cNvSpPr txBox="1"/>
          <p:nvPr userDrawn="1"/>
        </p:nvSpPr>
        <p:spPr>
          <a:xfrm>
            <a:off x="5411357"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dirty="0" err="1">
                <a:solidFill>
                  <a:schemeClr val="bg1">
                    <a:lumMod val="95000"/>
                  </a:schemeClr>
                </a:solidFill>
                <a:latin typeface="Arial" panose="020B0604020202020204" pitchFamily="34" charset="0"/>
                <a:cs typeface="Arial" panose="020B0604020202020204" pitchFamily="34" charset="0"/>
              </a:rPr>
              <a:t>Fii</a:t>
            </a:r>
            <a:r>
              <a:rPr kumimoji="1" lang="en-US" altLang="zh-TW" sz="1400" dirty="0">
                <a:solidFill>
                  <a:schemeClr val="bg1">
                    <a:lumMod val="95000"/>
                  </a:schemeClr>
                </a:solidFill>
                <a:latin typeface="Arial" panose="020B0604020202020204" pitchFamily="34" charset="0"/>
                <a:cs typeface="Arial" panose="020B0604020202020204" pitchFamily="34" charset="0"/>
              </a:rPr>
              <a:t> Confidential</a:t>
            </a:r>
            <a:endParaRPr kumimoji="1" lang="zh-TW" altLang="en-US" sz="1400" dirty="0">
              <a:solidFill>
                <a:schemeClr val="bg1">
                  <a:lumMod val="95000"/>
                </a:schemeClr>
              </a:solidFill>
              <a:latin typeface="Arial" panose="020B0604020202020204" pitchFamily="34" charset="0"/>
              <a:cs typeface="Arial" panose="020B0604020202020204" pitchFamily="34" charset="0"/>
            </a:endParaRPr>
          </a:p>
        </p:txBody>
      </p:sp>
      <p:pic>
        <p:nvPicPr>
          <p:cNvPr id="27" name="圖片 26">
            <a:extLst>
              <a:ext uri="{FF2B5EF4-FFF2-40B4-BE49-F238E27FC236}">
                <a16:creationId xmlns:a16="http://schemas.microsoft.com/office/drawing/2014/main" id="{65F279FE-D2D8-6143-8CE5-13F10BF1CE4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09810" y="276134"/>
            <a:ext cx="1308100" cy="355600"/>
          </a:xfrm>
          <a:prstGeom prst="rect">
            <a:avLst/>
          </a:prstGeom>
        </p:spPr>
      </p:pic>
    </p:spTree>
    <p:extLst>
      <p:ext uri="{BB962C8B-B14F-4D97-AF65-F5344CB8AC3E}">
        <p14:creationId xmlns:p14="http://schemas.microsoft.com/office/powerpoint/2010/main" val="3201349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0.xml"/><Relationship Id="rId7"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10" Type="http://schemas.openxmlformats.org/officeDocument/2006/relationships/image" Target="../media/image6.png"/><Relationship Id="rId4" Type="http://schemas.openxmlformats.org/officeDocument/2006/relationships/slideLayout" Target="../slideLayouts/slideLayout11.xml"/><Relationship Id="rId9" Type="http://schemas.openxmlformats.org/officeDocument/2006/relationships/image" Target="../media/image5.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slideLayout" Target="../slideLayouts/slideLayout16.xml"/><Relationship Id="rId7" Type="http://schemas.openxmlformats.org/officeDocument/2006/relationships/theme" Target="../theme/theme3.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9" Type="http://schemas.openxmlformats.org/officeDocument/2006/relationships/image" Target="../media/image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Прямоугольник 6"/>
          <p:cNvSpPr/>
          <p:nvPr userDrawn="1"/>
        </p:nvSpPr>
        <p:spPr>
          <a:xfrm>
            <a:off x="0" y="-481"/>
            <a:ext cx="12192000" cy="6858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圖片 10">
            <a:extLst>
              <a:ext uri="{FF2B5EF4-FFF2-40B4-BE49-F238E27FC236}">
                <a16:creationId xmlns:a16="http://schemas.microsoft.com/office/drawing/2014/main" id="{2E03E664-1FD1-7243-A74B-15D036C6ABF0}"/>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779"/>
            <a:ext cx="12192000" cy="6856442"/>
          </a:xfrm>
          <a:prstGeom prst="rect">
            <a:avLst/>
          </a:prstGeom>
        </p:spPr>
      </p:pic>
      <p:sp>
        <p:nvSpPr>
          <p:cNvPr id="14" name="直角三角形 13">
            <a:extLst>
              <a:ext uri="{FF2B5EF4-FFF2-40B4-BE49-F238E27FC236}">
                <a16:creationId xmlns:a16="http://schemas.microsoft.com/office/drawing/2014/main" id="{163E6903-4D16-FE4D-8E85-4B22A9C88FF4}"/>
              </a:ext>
            </a:extLst>
          </p:cNvPr>
          <p:cNvSpPr/>
          <p:nvPr userDrawn="1"/>
        </p:nvSpPr>
        <p:spPr>
          <a:xfrm rot="16200000">
            <a:off x="11411903" y="6077902"/>
            <a:ext cx="717613" cy="84258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直角三角形 16">
            <a:extLst>
              <a:ext uri="{FF2B5EF4-FFF2-40B4-BE49-F238E27FC236}">
                <a16:creationId xmlns:a16="http://schemas.microsoft.com/office/drawing/2014/main" id="{770D4362-B6DC-F04B-AFFF-9CA810E4D783}"/>
              </a:ext>
            </a:extLst>
          </p:cNvPr>
          <p:cNvSpPr/>
          <p:nvPr userDrawn="1"/>
        </p:nvSpPr>
        <p:spPr>
          <a:xfrm rot="16200000">
            <a:off x="11500340" y="6165142"/>
            <a:ext cx="644769" cy="738557"/>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直角三角形 17">
            <a:extLst>
              <a:ext uri="{FF2B5EF4-FFF2-40B4-BE49-F238E27FC236}">
                <a16:creationId xmlns:a16="http://schemas.microsoft.com/office/drawing/2014/main" id="{0019D317-9B45-0C46-AAA7-B1D52902B005}"/>
              </a:ext>
            </a:extLst>
          </p:cNvPr>
          <p:cNvSpPr/>
          <p:nvPr userDrawn="1"/>
        </p:nvSpPr>
        <p:spPr>
          <a:xfrm rot="16200000">
            <a:off x="11981833" y="6648994"/>
            <a:ext cx="205876" cy="214459"/>
          </a:xfrm>
          <a:prstGeom prst="rtTriangle">
            <a:avLst/>
          </a:prstGeom>
          <a:solidFill>
            <a:schemeClr val="accent1">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文字方塊 18">
            <a:extLst>
              <a:ext uri="{FF2B5EF4-FFF2-40B4-BE49-F238E27FC236}">
                <a16:creationId xmlns:a16="http://schemas.microsoft.com/office/drawing/2014/main" id="{4A584FB6-6D45-C045-8F9D-133DDE42C9D8}"/>
              </a:ext>
            </a:extLst>
          </p:cNvPr>
          <p:cNvSpPr txBox="1"/>
          <p:nvPr userDrawn="1"/>
        </p:nvSpPr>
        <p:spPr>
          <a:xfrm>
            <a:off x="11767655" y="6515342"/>
            <a:ext cx="404261" cy="276999"/>
          </a:xfrm>
          <a:prstGeom prst="rect">
            <a:avLst/>
          </a:prstGeom>
          <a:noFill/>
        </p:spPr>
        <p:txBody>
          <a:bodyPr wrap="square" rtlCol="0">
            <a:spAutoFit/>
          </a:bodyPr>
          <a:lstStyle/>
          <a:p>
            <a:fld id="{57F8395D-6B2C-124B-BD7D-517EA70004BA}" type="slidenum">
              <a:rPr kumimoji="1" lang="zh-TW" altLang="en-US" sz="1200" smtClean="0">
                <a:solidFill>
                  <a:schemeClr val="bg1">
                    <a:lumMod val="95000"/>
                  </a:schemeClr>
                </a:solidFill>
                <a:latin typeface="Arial" panose="020B0604020202020204" pitchFamily="34" charset="0"/>
                <a:cs typeface="Arial" panose="020B0604020202020204" pitchFamily="34" charset="0"/>
              </a:rPr>
              <a:pPr/>
              <a:t>‹#›</a:t>
            </a:fld>
            <a:endParaRPr kumimoji="1" lang="zh-TW" altLang="en-US" sz="1200" dirty="0">
              <a:solidFill>
                <a:schemeClr val="bg1">
                  <a:lumMod val="95000"/>
                </a:schemeClr>
              </a:solidFill>
              <a:latin typeface="Arial" panose="020B0604020202020204" pitchFamily="34" charset="0"/>
              <a:cs typeface="Arial" panose="020B0604020202020204" pitchFamily="34" charset="0"/>
            </a:endParaRPr>
          </a:p>
        </p:txBody>
      </p:sp>
      <p:pic>
        <p:nvPicPr>
          <p:cNvPr id="10" name="圖片 9">
            <a:extLst>
              <a:ext uri="{FF2B5EF4-FFF2-40B4-BE49-F238E27FC236}">
                <a16:creationId xmlns:a16="http://schemas.microsoft.com/office/drawing/2014/main" id="{1EBDBD28-DDAE-2841-9EED-E2B992D2535A}"/>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709810" y="276134"/>
            <a:ext cx="1308100" cy="355600"/>
          </a:xfrm>
          <a:prstGeom prst="rect">
            <a:avLst/>
          </a:prstGeom>
        </p:spPr>
      </p:pic>
    </p:spTree>
    <p:extLst>
      <p:ext uri="{BB962C8B-B14F-4D97-AF65-F5344CB8AC3E}">
        <p14:creationId xmlns:p14="http://schemas.microsoft.com/office/powerpoint/2010/main" val="3798374138"/>
      </p:ext>
    </p:extLst>
  </p:cSld>
  <p:clrMap bg1="lt1" tx1="dk1" bg2="lt2" tx2="dk2" accent1="accent1" accent2="accent2" accent3="accent3" accent4="accent4" accent5="accent5" accent6="accent6" hlink="hlink" folHlink="folHlink"/>
  <p:sldLayoutIdLst>
    <p:sldLayoutId id="2147483659" r:id="rId1"/>
    <p:sldLayoutId id="2147483687" r:id="rId2"/>
    <p:sldLayoutId id="2147483676" r:id="rId3"/>
    <p:sldLayoutId id="2147483657" r:id="rId4"/>
    <p:sldLayoutId id="2147483683" r:id="rId5"/>
    <p:sldLayoutId id="2147483675" r:id="rId6"/>
    <p:sldLayoutId id="2147483695" r:id="rId7"/>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2">
            <a:lumMod val="50000"/>
          </a:schemeClr>
        </a:solidFill>
        <a:effectLst/>
      </p:bgPr>
    </p:bg>
    <p:spTree>
      <p:nvGrpSpPr>
        <p:cNvPr id="1" name=""/>
        <p:cNvGrpSpPr/>
        <p:nvPr/>
      </p:nvGrpSpPr>
      <p:grpSpPr>
        <a:xfrm>
          <a:off x="0" y="0"/>
          <a:ext cx="0" cy="0"/>
          <a:chOff x="0" y="0"/>
          <a:chExt cx="0" cy="0"/>
        </a:xfrm>
      </p:grpSpPr>
      <p:pic>
        <p:nvPicPr>
          <p:cNvPr id="35" name="圖形 34">
            <a:extLst>
              <a:ext uri="{FF2B5EF4-FFF2-40B4-BE49-F238E27FC236}">
                <a16:creationId xmlns:a16="http://schemas.microsoft.com/office/drawing/2014/main" id="{5ACDFE2D-0E37-7040-848E-E6650104DDA6}"/>
              </a:ext>
            </a:extLst>
          </p:cNvPr>
          <p:cNvPicPr>
            <a:picLocks noChangeAspect="1"/>
          </p:cNvPicPr>
          <p:nvPr userDrawn="1"/>
        </p:nvPicPr>
        <p:blipFill rotWithShape="1">
          <a:blip r:embed="rId8"/>
          <a:srcRect/>
          <a:stretch/>
        </p:blipFill>
        <p:spPr>
          <a:xfrm>
            <a:off x="8327537" y="4640084"/>
            <a:ext cx="1910465" cy="2352514"/>
          </a:xfrm>
          <a:prstGeom prst="rect">
            <a:avLst/>
          </a:prstGeom>
        </p:spPr>
      </p:pic>
      <p:sp>
        <p:nvSpPr>
          <p:cNvPr id="43" name="Прямоугольник 6">
            <a:extLst>
              <a:ext uri="{FF2B5EF4-FFF2-40B4-BE49-F238E27FC236}">
                <a16:creationId xmlns:a16="http://schemas.microsoft.com/office/drawing/2014/main" id="{DE35F38C-7B25-F746-A349-E788D2598D0B}"/>
              </a:ext>
            </a:extLst>
          </p:cNvPr>
          <p:cNvSpPr/>
          <p:nvPr userDrawn="1"/>
        </p:nvSpPr>
        <p:spPr>
          <a:xfrm>
            <a:off x="0" y="-481"/>
            <a:ext cx="12192000" cy="6858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3" name="圖片 2">
            <a:extLst>
              <a:ext uri="{FF2B5EF4-FFF2-40B4-BE49-F238E27FC236}">
                <a16:creationId xmlns:a16="http://schemas.microsoft.com/office/drawing/2014/main" id="{E018B022-DB5E-694E-8867-AA8953023CF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0" y="779"/>
            <a:ext cx="12192000" cy="6856441"/>
          </a:xfrm>
          <a:prstGeom prst="rect">
            <a:avLst/>
          </a:prstGeom>
        </p:spPr>
      </p:pic>
      <p:sp>
        <p:nvSpPr>
          <p:cNvPr id="22" name="直角三角形 21">
            <a:extLst>
              <a:ext uri="{FF2B5EF4-FFF2-40B4-BE49-F238E27FC236}">
                <a16:creationId xmlns:a16="http://schemas.microsoft.com/office/drawing/2014/main" id="{98F91C57-06B6-5B44-8918-737F9DADD52E}"/>
              </a:ext>
            </a:extLst>
          </p:cNvPr>
          <p:cNvSpPr/>
          <p:nvPr userDrawn="1"/>
        </p:nvSpPr>
        <p:spPr>
          <a:xfrm rot="16200000">
            <a:off x="11411903" y="6077902"/>
            <a:ext cx="717613" cy="842581"/>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8" name="直角三角形 27">
            <a:extLst>
              <a:ext uri="{FF2B5EF4-FFF2-40B4-BE49-F238E27FC236}">
                <a16:creationId xmlns:a16="http://schemas.microsoft.com/office/drawing/2014/main" id="{FE59167A-1493-E747-9E8C-551B92423BA8}"/>
              </a:ext>
            </a:extLst>
          </p:cNvPr>
          <p:cNvSpPr/>
          <p:nvPr userDrawn="1"/>
        </p:nvSpPr>
        <p:spPr>
          <a:xfrm rot="16200000">
            <a:off x="11500340" y="6166335"/>
            <a:ext cx="644769" cy="738557"/>
          </a:xfrm>
          <a:prstGeom prst="rtTriangle">
            <a:avLst/>
          </a:prstGeom>
          <a:solidFill>
            <a:srgbClr val="275A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9" name="直角三角形 28">
            <a:extLst>
              <a:ext uri="{FF2B5EF4-FFF2-40B4-BE49-F238E27FC236}">
                <a16:creationId xmlns:a16="http://schemas.microsoft.com/office/drawing/2014/main" id="{81FCEA3A-6DF1-8E4B-9DC3-2C4A4FBDD169}"/>
              </a:ext>
            </a:extLst>
          </p:cNvPr>
          <p:cNvSpPr/>
          <p:nvPr userDrawn="1"/>
        </p:nvSpPr>
        <p:spPr>
          <a:xfrm rot="16200000">
            <a:off x="11981833" y="6642692"/>
            <a:ext cx="205876" cy="214459"/>
          </a:xfrm>
          <a:prstGeom prst="rtTriangle">
            <a:avLst/>
          </a:prstGeom>
          <a:solidFill>
            <a:schemeClr val="accent2">
              <a:lumMod val="60000"/>
              <a:lumOff val="4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30" name="文字方塊 29">
            <a:extLst>
              <a:ext uri="{FF2B5EF4-FFF2-40B4-BE49-F238E27FC236}">
                <a16:creationId xmlns:a16="http://schemas.microsoft.com/office/drawing/2014/main" id="{A65A6F41-D09C-AE4A-AB86-50B7C443C8F4}"/>
              </a:ext>
            </a:extLst>
          </p:cNvPr>
          <p:cNvSpPr txBox="1"/>
          <p:nvPr userDrawn="1"/>
        </p:nvSpPr>
        <p:spPr>
          <a:xfrm>
            <a:off x="11767655" y="6515342"/>
            <a:ext cx="404261" cy="276999"/>
          </a:xfrm>
          <a:prstGeom prst="rect">
            <a:avLst/>
          </a:prstGeom>
          <a:noFill/>
        </p:spPr>
        <p:txBody>
          <a:bodyPr wrap="square" rtlCol="0">
            <a:spAutoFit/>
          </a:bodyPr>
          <a:lstStyle/>
          <a:p>
            <a:fld id="{57F8395D-6B2C-124B-BD7D-517EA70004BA}" type="slidenum">
              <a:rPr kumimoji="1" lang="zh-TW" altLang="en-US" sz="1200" smtClean="0">
                <a:solidFill>
                  <a:schemeClr val="bg1">
                    <a:lumMod val="95000"/>
                  </a:schemeClr>
                </a:solidFill>
                <a:latin typeface="Arial" panose="020B0604020202020204" pitchFamily="34" charset="0"/>
                <a:cs typeface="Arial" panose="020B0604020202020204" pitchFamily="34" charset="0"/>
              </a:rPr>
              <a:pPr/>
              <a:t>‹#›</a:t>
            </a:fld>
            <a:endParaRPr kumimoji="1" lang="zh-TW" altLang="en-US" sz="1200" dirty="0">
              <a:solidFill>
                <a:schemeClr val="bg1">
                  <a:lumMod val="95000"/>
                </a:schemeClr>
              </a:solidFill>
              <a:latin typeface="Arial" panose="020B0604020202020204" pitchFamily="34" charset="0"/>
              <a:cs typeface="Arial" panose="020B0604020202020204" pitchFamily="34" charset="0"/>
            </a:endParaRPr>
          </a:p>
        </p:txBody>
      </p:sp>
      <p:pic>
        <p:nvPicPr>
          <p:cNvPr id="10" name="圖片 9">
            <a:extLst>
              <a:ext uri="{FF2B5EF4-FFF2-40B4-BE49-F238E27FC236}">
                <a16:creationId xmlns:a16="http://schemas.microsoft.com/office/drawing/2014/main" id="{5F0808F7-C5D5-C746-833C-558F38918A85}"/>
              </a:ext>
            </a:extLst>
          </p:cNvPr>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10709810" y="276134"/>
            <a:ext cx="1308100" cy="355600"/>
          </a:xfrm>
          <a:prstGeom prst="rect">
            <a:avLst/>
          </a:prstGeom>
        </p:spPr>
      </p:pic>
    </p:spTree>
    <p:extLst>
      <p:ext uri="{BB962C8B-B14F-4D97-AF65-F5344CB8AC3E}">
        <p14:creationId xmlns:p14="http://schemas.microsoft.com/office/powerpoint/2010/main" val="459740667"/>
      </p:ext>
    </p:extLst>
  </p:cSld>
  <p:clrMap bg1="lt1" tx1="dk1" bg2="lt2" tx2="dk2" accent1="accent1" accent2="accent2" accent3="accent3" accent4="accent4" accent5="accent5" accent6="accent6" hlink="hlink" folHlink="folHlink"/>
  <p:sldLayoutIdLst>
    <p:sldLayoutId id="2147483654" r:id="rId1"/>
    <p:sldLayoutId id="2147483688" r:id="rId2"/>
    <p:sldLayoutId id="2147483677" r:id="rId3"/>
    <p:sldLayoutId id="2147483660" r:id="rId4"/>
    <p:sldLayoutId id="2147483684" r:id="rId5"/>
    <p:sldLayoutId id="2147483678" r:id="rId6"/>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25000"/>
          </a:schemeClr>
        </a:solidFill>
        <a:effectLst/>
      </p:bgPr>
    </p:bg>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49890345-8FDE-9C47-B6E3-AD3279283013}"/>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779"/>
            <a:ext cx="12192000" cy="6856442"/>
          </a:xfrm>
          <a:prstGeom prst="rect">
            <a:avLst/>
          </a:prstGeom>
        </p:spPr>
      </p:pic>
      <p:sp>
        <p:nvSpPr>
          <p:cNvPr id="10" name="直角三角形 9">
            <a:extLst>
              <a:ext uri="{FF2B5EF4-FFF2-40B4-BE49-F238E27FC236}">
                <a16:creationId xmlns:a16="http://schemas.microsoft.com/office/drawing/2014/main" id="{506F9C0F-967F-2743-AD5E-82CC24823923}"/>
              </a:ext>
            </a:extLst>
          </p:cNvPr>
          <p:cNvSpPr/>
          <p:nvPr userDrawn="1"/>
        </p:nvSpPr>
        <p:spPr>
          <a:xfrm rot="16200000">
            <a:off x="11411903" y="6077902"/>
            <a:ext cx="717613" cy="842581"/>
          </a:xfrm>
          <a:prstGeom prst="rtTriangle">
            <a:avLst/>
          </a:prstGeom>
          <a:solidFill>
            <a:schemeClr val="tx1">
              <a:lumMod val="85000"/>
              <a:lumOff val="15000"/>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3" name="直角三角形 12">
            <a:extLst>
              <a:ext uri="{FF2B5EF4-FFF2-40B4-BE49-F238E27FC236}">
                <a16:creationId xmlns:a16="http://schemas.microsoft.com/office/drawing/2014/main" id="{C06A4A25-B67D-EB4D-8571-AB06680C5DF7}"/>
              </a:ext>
            </a:extLst>
          </p:cNvPr>
          <p:cNvSpPr/>
          <p:nvPr userDrawn="1"/>
        </p:nvSpPr>
        <p:spPr>
          <a:xfrm rot="16200000">
            <a:off x="11500340" y="6166335"/>
            <a:ext cx="644769" cy="738557"/>
          </a:xfrm>
          <a:prstGeom prst="r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直角三角形 16">
            <a:extLst>
              <a:ext uri="{FF2B5EF4-FFF2-40B4-BE49-F238E27FC236}">
                <a16:creationId xmlns:a16="http://schemas.microsoft.com/office/drawing/2014/main" id="{6E45E80E-355B-7442-BEC7-48C64537063A}"/>
              </a:ext>
            </a:extLst>
          </p:cNvPr>
          <p:cNvSpPr/>
          <p:nvPr userDrawn="1"/>
        </p:nvSpPr>
        <p:spPr>
          <a:xfrm rot="16200000">
            <a:off x="11981833" y="6642692"/>
            <a:ext cx="205876" cy="214459"/>
          </a:xfrm>
          <a:prstGeom prst="rtTriangle">
            <a:avLst/>
          </a:pr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文字方塊 17">
            <a:extLst>
              <a:ext uri="{FF2B5EF4-FFF2-40B4-BE49-F238E27FC236}">
                <a16:creationId xmlns:a16="http://schemas.microsoft.com/office/drawing/2014/main" id="{DE028978-6460-934F-8BF6-7D54DC1B6CD4}"/>
              </a:ext>
            </a:extLst>
          </p:cNvPr>
          <p:cNvSpPr txBox="1"/>
          <p:nvPr userDrawn="1"/>
        </p:nvSpPr>
        <p:spPr>
          <a:xfrm>
            <a:off x="11767655" y="6515342"/>
            <a:ext cx="404261" cy="276999"/>
          </a:xfrm>
          <a:prstGeom prst="rect">
            <a:avLst/>
          </a:prstGeom>
          <a:noFill/>
        </p:spPr>
        <p:txBody>
          <a:bodyPr wrap="square" rtlCol="0">
            <a:spAutoFit/>
          </a:bodyPr>
          <a:lstStyle/>
          <a:p>
            <a:fld id="{57F8395D-6B2C-124B-BD7D-517EA70004BA}" type="slidenum">
              <a:rPr kumimoji="1" lang="zh-TW" altLang="en-US" sz="1200" smtClean="0">
                <a:solidFill>
                  <a:schemeClr val="bg1">
                    <a:lumMod val="95000"/>
                  </a:schemeClr>
                </a:solidFill>
                <a:latin typeface="Arial" panose="020B0604020202020204" pitchFamily="34" charset="0"/>
                <a:cs typeface="Arial" panose="020B0604020202020204" pitchFamily="34" charset="0"/>
              </a:rPr>
              <a:pPr/>
              <a:t>‹#›</a:t>
            </a:fld>
            <a:endParaRPr kumimoji="1" lang="zh-TW" altLang="en-US" sz="1200" dirty="0">
              <a:solidFill>
                <a:schemeClr val="bg1">
                  <a:lumMod val="95000"/>
                </a:schemeClr>
              </a:solidFill>
              <a:latin typeface="Arial" panose="020B0604020202020204" pitchFamily="34" charset="0"/>
              <a:cs typeface="Arial" panose="020B0604020202020204" pitchFamily="34" charset="0"/>
            </a:endParaRPr>
          </a:p>
        </p:txBody>
      </p:sp>
      <p:pic>
        <p:nvPicPr>
          <p:cNvPr id="8" name="圖片 7">
            <a:extLst>
              <a:ext uri="{FF2B5EF4-FFF2-40B4-BE49-F238E27FC236}">
                <a16:creationId xmlns:a16="http://schemas.microsoft.com/office/drawing/2014/main" id="{AA153E36-2883-BE46-954E-6ECFD9A7249C}"/>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709810" y="276134"/>
            <a:ext cx="1308100" cy="355600"/>
          </a:xfrm>
          <a:prstGeom prst="rect">
            <a:avLst/>
          </a:prstGeom>
        </p:spPr>
      </p:pic>
    </p:spTree>
    <p:extLst>
      <p:ext uri="{BB962C8B-B14F-4D97-AF65-F5344CB8AC3E}">
        <p14:creationId xmlns:p14="http://schemas.microsoft.com/office/powerpoint/2010/main" val="57558416"/>
      </p:ext>
    </p:extLst>
  </p:cSld>
  <p:clrMap bg1="lt1" tx1="dk1" bg2="lt2" tx2="dk2" accent1="accent1" accent2="accent2" accent3="accent3" accent4="accent4" accent5="accent5" accent6="accent6" hlink="hlink" folHlink="folHlink"/>
  <p:sldLayoutIdLst>
    <p:sldLayoutId id="2147483680" r:id="rId1"/>
    <p:sldLayoutId id="2147483689" r:id="rId2"/>
    <p:sldLayoutId id="2147483655" r:id="rId3"/>
    <p:sldLayoutId id="2147483661" r:id="rId4"/>
    <p:sldLayoutId id="2147483685" r:id="rId5"/>
    <p:sldLayoutId id="2147483679" r:id="rId6"/>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hyperlink" Target="https://cmesqa.ces.myfiinet.com/#/zh-CN/ims/home/corp"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4.xml"/><Relationship Id="rId5" Type="http://schemas.openxmlformats.org/officeDocument/2006/relationships/image" Target="../media/image72.png"/><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4.xml"/><Relationship Id="rId5" Type="http://schemas.openxmlformats.org/officeDocument/2006/relationships/image" Target="../media/image93.pn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4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4.xml"/><Relationship Id="rId4" Type="http://schemas.openxmlformats.org/officeDocument/2006/relationships/image" Target="../media/image108.png"/></Relationships>
</file>

<file path=ppt/slides/_rels/slide4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 Id="rId5" Type="http://schemas.openxmlformats.org/officeDocument/2006/relationships/image" Target="../media/image118.png"/><Relationship Id="rId4" Type="http://schemas.openxmlformats.org/officeDocument/2006/relationships/image" Target="../media/image117.png"/></Relationships>
</file>

<file path=ppt/slides/_rels/slide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4.xml"/><Relationship Id="rId4" Type="http://schemas.openxmlformats.org/officeDocument/2006/relationships/image" Target="../media/image126.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706966" y="1727951"/>
            <a:ext cx="10439400" cy="1540181"/>
          </a:xfrm>
        </p:spPr>
        <p:txBody>
          <a:bodyPr/>
          <a:lstStyle/>
          <a:p>
            <a:pPr lvl="0" algn="ctr"/>
            <a:r>
              <a:rPr lang="en-US" altLang="zh-TW" sz="4400" b="1" dirty="0">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SOP H</a:t>
            </a:r>
            <a:r>
              <a:rPr lang="vi-VN" altLang="zh-TW" sz="4400" b="1" dirty="0">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ướng</a:t>
            </a:r>
            <a:r>
              <a:rPr lang="en-US" altLang="zh-TW" sz="4400" b="1" dirty="0">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 </a:t>
            </a:r>
            <a:r>
              <a:rPr lang="vi-VN" altLang="zh-TW" sz="4400" b="1" noProof="1">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dẫn</a:t>
            </a:r>
            <a:r>
              <a:rPr lang="en-US" altLang="zh-TW" sz="4400" b="1" dirty="0">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 </a:t>
            </a:r>
            <a:r>
              <a:rPr lang="vi-VN" altLang="zh-TW" sz="4400" b="1" dirty="0">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thao</a:t>
            </a:r>
            <a:r>
              <a:rPr lang="en-US" altLang="zh-TW" sz="4400" b="1" dirty="0">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 </a:t>
            </a:r>
            <a:r>
              <a:rPr lang="vi-VN" altLang="zh-TW" sz="4400" b="1" dirty="0">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tác</a:t>
            </a:r>
            <a:r>
              <a:rPr lang="en-US" altLang="zh-TW" sz="4400" b="1" dirty="0">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 </a:t>
            </a:r>
            <a:r>
              <a:rPr lang="vi-VN" altLang="zh-TW" sz="4400" b="1" dirty="0">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tại môi </a:t>
            </a:r>
            <a:r>
              <a:rPr lang="en-US" altLang="zh-TW" sz="4400" b="1" dirty="0">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tr</a:t>
            </a:r>
            <a:r>
              <a:rPr lang="vi-VN" altLang="zh-TW" sz="4400" b="1" dirty="0">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ường</a:t>
            </a:r>
            <a:r>
              <a:rPr lang="en-US" altLang="zh-TW" sz="4400" b="1" dirty="0">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 DBTEST</a:t>
            </a:r>
            <a:endParaRPr lang="zh-TW" altLang="en-US" sz="4400" b="1" dirty="0">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endParaRPr>
          </a:p>
        </p:txBody>
      </p:sp>
      <p:sp>
        <p:nvSpPr>
          <p:cNvPr id="3" name="標題 1">
            <a:extLst>
              <a:ext uri="{FF2B5EF4-FFF2-40B4-BE49-F238E27FC236}">
                <a16:creationId xmlns:a16="http://schemas.microsoft.com/office/drawing/2014/main" id="{D200BA64-EF8F-4988-9C29-56DF86E5345C}"/>
              </a:ext>
            </a:extLst>
          </p:cNvPr>
          <p:cNvSpPr txBox="1">
            <a:spLocks/>
          </p:cNvSpPr>
          <p:nvPr/>
        </p:nvSpPr>
        <p:spPr>
          <a:xfrm>
            <a:off x="296659" y="3589869"/>
            <a:ext cx="10439400" cy="921841"/>
          </a:xfrm>
          <a:prstGeom prst="rect">
            <a:avLst/>
          </a:prstGeom>
        </p:spPr>
        <p:txBody>
          <a:bodyPr/>
          <a:lstStyle>
            <a:lvl1pPr algn="l" defTabSz="914400" rtl="0" eaLnBrk="1" latinLnBrk="0" hangingPunct="1">
              <a:lnSpc>
                <a:spcPct val="90000"/>
              </a:lnSpc>
              <a:spcBef>
                <a:spcPct val="0"/>
              </a:spcBef>
              <a:buNone/>
              <a:defRPr sz="2800" kern="1200">
                <a:solidFill>
                  <a:schemeClr val="accent2">
                    <a:lumMod val="75000"/>
                  </a:schemeClr>
                </a:solidFill>
                <a:latin typeface="Arial" panose="020B0604020202020204" pitchFamily="34" charset="0"/>
                <a:ea typeface="+mj-ea"/>
                <a:cs typeface="Arial" panose="020B0604020202020204" pitchFamily="34" charset="0"/>
              </a:defRPr>
            </a:lvl1pPr>
          </a:lstStyle>
          <a:p>
            <a:r>
              <a:rPr lang="en-US" altLang="zh-TW" b="1" dirty="0" err="1">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Tên</a:t>
            </a:r>
            <a:r>
              <a:rPr lang="en-US" altLang="zh-TW" b="1" dirty="0">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 </a:t>
            </a:r>
            <a:r>
              <a:rPr lang="en-US" altLang="zh-TW" b="1" dirty="0" err="1">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sản</a:t>
            </a:r>
            <a:r>
              <a:rPr lang="en-US" altLang="zh-TW" b="1" dirty="0">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 </a:t>
            </a:r>
            <a:r>
              <a:rPr lang="en-US" altLang="zh-TW" b="1" dirty="0" err="1">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phẩm</a:t>
            </a:r>
            <a:r>
              <a:rPr lang="en-US" altLang="zh-TW" b="1" dirty="0">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 MOTHERBOARD-C2195</a:t>
            </a:r>
          </a:p>
          <a:p>
            <a:r>
              <a:rPr lang="en-US" altLang="zh-TW" b="1" dirty="0" err="1">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Mã</a:t>
            </a:r>
            <a:r>
              <a:rPr lang="en-US" altLang="zh-TW" b="1" dirty="0">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 </a:t>
            </a:r>
            <a:r>
              <a:rPr lang="en-US" altLang="zh-TW" b="1" dirty="0" err="1">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sản</a:t>
            </a:r>
            <a:r>
              <a:rPr lang="en-US" altLang="zh-TW" b="1" dirty="0">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 </a:t>
            </a:r>
            <a:r>
              <a:rPr lang="en-US" altLang="zh-TW" b="1" dirty="0" err="1">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phẩm</a:t>
            </a:r>
            <a:r>
              <a:rPr lang="en-US" altLang="zh-TW" b="1" dirty="0">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 M1259480-001-G1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18B1660-FC50-4EBD-BC95-E2FDBA2401D1}"/>
              </a:ext>
            </a:extLst>
          </p:cNvPr>
          <p:cNvPicPr>
            <a:picLocks noChangeAspect="1"/>
          </p:cNvPicPr>
          <p:nvPr/>
        </p:nvPicPr>
        <p:blipFill>
          <a:blip r:embed="rId2"/>
          <a:stretch>
            <a:fillRect/>
          </a:stretch>
        </p:blipFill>
        <p:spPr>
          <a:xfrm>
            <a:off x="261123" y="2748129"/>
            <a:ext cx="11669754" cy="2255950"/>
          </a:xfrm>
          <a:prstGeom prst="rect">
            <a:avLst/>
          </a:prstGeom>
        </p:spPr>
      </p:pic>
      <p:sp>
        <p:nvSpPr>
          <p:cNvPr id="8" name="Rectangle 7">
            <a:extLst>
              <a:ext uri="{FF2B5EF4-FFF2-40B4-BE49-F238E27FC236}">
                <a16:creationId xmlns:a16="http://schemas.microsoft.com/office/drawing/2014/main" id="{A1B4511A-14B8-4CBF-B151-D5F7BE1786C5}"/>
              </a:ext>
            </a:extLst>
          </p:cNvPr>
          <p:cNvSpPr/>
          <p:nvPr/>
        </p:nvSpPr>
        <p:spPr>
          <a:xfrm>
            <a:off x="412116" y="1769464"/>
            <a:ext cx="6179602" cy="646331"/>
          </a:xfrm>
          <a:prstGeom prst="rect">
            <a:avLst/>
          </a:prstGeom>
        </p:spPr>
        <p:txBody>
          <a:bodyPr wrap="square">
            <a:spAutoFit/>
          </a:bodyPr>
          <a:lstStyle/>
          <a:p>
            <a:r>
              <a:rPr lang="en-US" altLang="zh-TW" dirty="0" err="1">
                <a:solidFill>
                  <a:srgbClr val="000000"/>
                </a:solidFill>
                <a:latin typeface="Segoe UI" panose="020B0502040204020203" pitchFamily="34" charset="0"/>
                <a:ea typeface="新細明體" panose="02020500000000000000" pitchFamily="18" charset="-120"/>
              </a:rPr>
              <a:t>Đây</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là</a:t>
            </a:r>
            <a:r>
              <a:rPr lang="en-US" altLang="zh-TW" dirty="0">
                <a:solidFill>
                  <a:srgbClr val="000000"/>
                </a:solidFill>
                <a:latin typeface="Segoe UI" panose="020B0502040204020203" pitchFamily="34" charset="0"/>
                <a:ea typeface="新細明體" panose="02020500000000000000" pitchFamily="18" charset="-120"/>
              </a:rPr>
              <a:t> l</a:t>
            </a:r>
            <a:r>
              <a:rPr lang="vi-VN" altLang="zh-TW" dirty="0">
                <a:solidFill>
                  <a:srgbClr val="000000"/>
                </a:solidFill>
                <a:latin typeface="Segoe UI" panose="020B0502040204020203" pitchFamily="34" charset="0"/>
                <a:ea typeface="新細明體" panose="02020500000000000000" pitchFamily="18" charset="-120"/>
              </a:rPr>
              <a:t>ư</a:t>
            </a:r>
            <a:r>
              <a:rPr lang="en-US" altLang="zh-TW" dirty="0">
                <a:solidFill>
                  <a:srgbClr val="000000"/>
                </a:solidFill>
                <a:latin typeface="Segoe UI" panose="020B0502040204020203" pitchFamily="34" charset="0"/>
                <a:ea typeface="新細明體" panose="02020500000000000000" pitchFamily="18" charset="-120"/>
              </a:rPr>
              <a:t>u </a:t>
            </a:r>
            <a:r>
              <a:rPr lang="en-US" altLang="zh-TW" dirty="0" err="1">
                <a:solidFill>
                  <a:srgbClr val="000000"/>
                </a:solidFill>
                <a:latin typeface="Segoe UI" panose="020B0502040204020203" pitchFamily="34" charset="0"/>
                <a:ea typeface="新細明體" panose="02020500000000000000" pitchFamily="18" charset="-120"/>
              </a:rPr>
              <a:t>trình</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hoàn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thiện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của</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một</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sản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phẩm</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đang</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sản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xuất</a:t>
            </a:r>
            <a:endParaRPr lang="zh-TW" altLang="en-US" dirty="0"/>
          </a:p>
        </p:txBody>
      </p:sp>
      <p:sp>
        <p:nvSpPr>
          <p:cNvPr id="9" name="TextBox 8">
            <a:extLst>
              <a:ext uri="{FF2B5EF4-FFF2-40B4-BE49-F238E27FC236}">
                <a16:creationId xmlns:a16="http://schemas.microsoft.com/office/drawing/2014/main" id="{956D8E46-BE00-448B-A4A1-BF9284F4D802}"/>
              </a:ext>
            </a:extLst>
          </p:cNvPr>
          <p:cNvSpPr txBox="1"/>
          <p:nvPr/>
        </p:nvSpPr>
        <p:spPr>
          <a:xfrm>
            <a:off x="4903595" y="5565309"/>
            <a:ext cx="1034981" cy="369332"/>
          </a:xfrm>
          <a:prstGeom prst="rect">
            <a:avLst/>
          </a:prstGeom>
          <a:noFill/>
          <a:ln>
            <a:solidFill>
              <a:srgbClr val="0D4358"/>
            </a:solidFill>
          </a:ln>
        </p:spPr>
        <p:txBody>
          <a:bodyPr wrap="square" rtlCol="0">
            <a:spAutoFit/>
          </a:bodyPr>
          <a:lstStyle/>
          <a:p>
            <a:pPr algn="ctr"/>
            <a:r>
              <a:rPr lang="en-US" altLang="zh-TW" dirty="0" err="1"/>
              <a:t>Hình</a:t>
            </a:r>
            <a:r>
              <a:rPr lang="en-US" altLang="zh-TW" dirty="0"/>
              <a:t> 6</a:t>
            </a:r>
            <a:endParaRPr lang="zh-TW" altLang="en-US" dirty="0"/>
          </a:p>
        </p:txBody>
      </p:sp>
    </p:spTree>
    <p:extLst>
      <p:ext uri="{BB962C8B-B14F-4D97-AF65-F5344CB8AC3E}">
        <p14:creationId xmlns:p14="http://schemas.microsoft.com/office/powerpoint/2010/main" val="41496335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0133428-A0AE-431A-9A3E-6BFC6C6AEBEB}"/>
              </a:ext>
            </a:extLst>
          </p:cNvPr>
          <p:cNvSpPr/>
          <p:nvPr/>
        </p:nvSpPr>
        <p:spPr>
          <a:xfrm>
            <a:off x="239588" y="1329517"/>
            <a:ext cx="6179602" cy="646331"/>
          </a:xfrm>
          <a:prstGeom prst="rect">
            <a:avLst/>
          </a:prstGeom>
        </p:spPr>
        <p:txBody>
          <a:bodyPr wrap="square">
            <a:spAutoFit/>
          </a:bodyPr>
          <a:lstStyle/>
          <a:p>
            <a:r>
              <a:rPr lang="en-US" altLang="zh-TW" dirty="0">
                <a:solidFill>
                  <a:srgbClr val="000000"/>
                </a:solidFill>
                <a:latin typeface="Segoe UI" panose="020B0502040204020203" pitchFamily="34" charset="0"/>
                <a:ea typeface="新細明體" panose="02020500000000000000" pitchFamily="18" charset="-120"/>
              </a:rPr>
              <a:t>1. </a:t>
            </a:r>
            <a:r>
              <a:rPr lang="en-US" altLang="zh-TW" dirty="0" err="1">
                <a:solidFill>
                  <a:srgbClr val="000000"/>
                </a:solidFill>
                <a:latin typeface="Segoe UI" panose="020B0502040204020203" pitchFamily="34" charset="0"/>
                <a:ea typeface="新細明體" panose="02020500000000000000" pitchFamily="18" charset="-120"/>
              </a:rPr>
              <a:t>Muốn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tạo</a:t>
            </a:r>
            <a:r>
              <a:rPr lang="en-US" altLang="zh-TW" dirty="0">
                <a:solidFill>
                  <a:srgbClr val="000000"/>
                </a:solidFill>
                <a:latin typeface="Segoe UI" panose="020B0502040204020203" pitchFamily="34" charset="0"/>
                <a:ea typeface="新細明體" panose="02020500000000000000" pitchFamily="18" charset="-120"/>
              </a:rPr>
              <a:t> ra l</a:t>
            </a:r>
            <a:r>
              <a:rPr lang="vi-VN" altLang="zh-TW" dirty="0">
                <a:solidFill>
                  <a:srgbClr val="000000"/>
                </a:solidFill>
                <a:latin typeface="Segoe UI" panose="020B0502040204020203" pitchFamily="34" charset="0"/>
                <a:ea typeface="新細明體" panose="02020500000000000000" pitchFamily="18" charset="-120"/>
              </a:rPr>
              <a:t>ư</a:t>
            </a:r>
            <a:r>
              <a:rPr lang="en-US" altLang="zh-TW" dirty="0">
                <a:solidFill>
                  <a:srgbClr val="000000"/>
                </a:solidFill>
                <a:latin typeface="Segoe UI" panose="020B0502040204020203" pitchFamily="34" charset="0"/>
                <a:ea typeface="新細明體" panose="02020500000000000000" pitchFamily="18" charset="-120"/>
              </a:rPr>
              <a:t>u </a:t>
            </a:r>
            <a:r>
              <a:rPr lang="en-US" altLang="zh-TW" dirty="0" err="1">
                <a:solidFill>
                  <a:srgbClr val="000000"/>
                </a:solidFill>
                <a:latin typeface="Segoe UI" panose="020B0502040204020203" pitchFamily="34" charset="0"/>
                <a:ea typeface="新細明體" panose="02020500000000000000" pitchFamily="18" charset="-120"/>
              </a:rPr>
              <a:t>trình</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cần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phải</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vào</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màn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hìnhIMS</a:t>
            </a:r>
            <a:r>
              <a:rPr lang="en-US" altLang="zh-TW" dirty="0">
                <a:solidFill>
                  <a:srgbClr val="000000"/>
                </a:solidFill>
                <a:latin typeface="Segoe UI" panose="020B0502040204020203" pitchFamily="34" charset="0"/>
                <a:ea typeface="新細明體" panose="02020500000000000000" pitchFamily="18" charset="-120"/>
              </a:rPr>
              <a:t>-MES</a:t>
            </a:r>
            <a:r>
              <a:rPr lang="en-US" altLang="zh-TW" dirty="0">
                <a:solidFill>
                  <a:srgbClr val="000000"/>
                </a:solidFill>
                <a:latin typeface="Segoe UI" panose="020B0502040204020203" pitchFamily="34" charset="0"/>
                <a:ea typeface="新細明體" panose="02020500000000000000" pitchFamily="18" charset="-120"/>
                <a:sym typeface="Wingdings" panose="05000000000000000000" pitchFamily="2" charset="2"/>
              </a:rPr>
              <a:t> </a:t>
            </a:r>
            <a:r>
              <a:rPr lang="zh-TW" altLang="en-US" dirty="0">
                <a:solidFill>
                  <a:srgbClr val="000000"/>
                </a:solidFill>
                <a:latin typeface="Segoe UI" panose="020B0502040204020203" pitchFamily="34" charset="0"/>
                <a:ea typeface="新細明體" panose="02020500000000000000" pitchFamily="18" charset="-120"/>
              </a:rPr>
              <a:t>工艺建模</a:t>
            </a:r>
            <a:r>
              <a:rPr lang="en-US" altLang="zh-TW" dirty="0">
                <a:solidFill>
                  <a:srgbClr val="000000"/>
                </a:solidFill>
                <a:latin typeface="Segoe UI" panose="020B0502040204020203" pitchFamily="34" charset="0"/>
                <a:ea typeface="新細明體" panose="02020500000000000000" pitchFamily="18" charset="-120"/>
                <a:sym typeface="Wingdings" panose="05000000000000000000" pitchFamily="2" charset="2"/>
              </a:rPr>
              <a:t></a:t>
            </a:r>
            <a:r>
              <a:rPr lang="zh-TW" altLang="en-US" dirty="0">
                <a:solidFill>
                  <a:srgbClr val="000000"/>
                </a:solidFill>
                <a:latin typeface="Segoe UI" panose="020B0502040204020203" pitchFamily="34" charset="0"/>
                <a:ea typeface="新細明體" panose="02020500000000000000" pitchFamily="18" charset="-120"/>
              </a:rPr>
              <a:t>生产路由</a:t>
            </a:r>
            <a:r>
              <a:rPr lang="en-US" altLang="zh-TW" dirty="0">
                <a:solidFill>
                  <a:srgbClr val="000000"/>
                </a:solidFill>
                <a:latin typeface="Segoe UI" panose="020B0502040204020203" pitchFamily="34" charset="0"/>
                <a:ea typeface="新細明體" panose="02020500000000000000" pitchFamily="18" charset="-120"/>
                <a:sym typeface="Wingdings" panose="05000000000000000000" pitchFamily="2" charset="2"/>
              </a:rPr>
              <a:t></a:t>
            </a:r>
            <a:r>
              <a:rPr lang="zh-TW" altLang="en-US" dirty="0">
                <a:solidFill>
                  <a:srgbClr val="000000"/>
                </a:solidFill>
                <a:latin typeface="Segoe UI" panose="020B0502040204020203" pitchFamily="34" charset="0"/>
                <a:ea typeface="新細明體" panose="02020500000000000000" pitchFamily="18" charset="-120"/>
              </a:rPr>
              <a:t>新增</a:t>
            </a:r>
            <a:r>
              <a:rPr lang="en-US" altLang="zh-TW" dirty="0">
                <a:solidFill>
                  <a:srgbClr val="000000"/>
                </a:solidFill>
                <a:latin typeface="Segoe UI" panose="020B0502040204020203" pitchFamily="34" charset="0"/>
                <a:ea typeface="新細明體" panose="02020500000000000000" pitchFamily="18" charset="-120"/>
              </a:rPr>
              <a:t>(them l</a:t>
            </a:r>
            <a:r>
              <a:rPr lang="vi-VN" altLang="zh-TW" dirty="0">
                <a:solidFill>
                  <a:srgbClr val="000000"/>
                </a:solidFill>
                <a:latin typeface="Segoe UI" panose="020B0502040204020203" pitchFamily="34" charset="0"/>
                <a:ea typeface="新細明體" panose="02020500000000000000" pitchFamily="18" charset="-120"/>
              </a:rPr>
              <a:t>ư</a:t>
            </a:r>
            <a:r>
              <a:rPr lang="en-US" altLang="zh-TW" dirty="0">
                <a:solidFill>
                  <a:srgbClr val="000000"/>
                </a:solidFill>
                <a:latin typeface="Segoe UI" panose="020B0502040204020203" pitchFamily="34" charset="0"/>
                <a:ea typeface="新細明體" panose="02020500000000000000" pitchFamily="18" charset="-120"/>
              </a:rPr>
              <a:t>u </a:t>
            </a:r>
            <a:r>
              <a:rPr lang="en-US" altLang="zh-TW" dirty="0" err="1">
                <a:solidFill>
                  <a:srgbClr val="000000"/>
                </a:solidFill>
                <a:latin typeface="Segoe UI" panose="020B0502040204020203" pitchFamily="34" charset="0"/>
                <a:ea typeface="新細明體" panose="02020500000000000000" pitchFamily="18" charset="-120"/>
              </a:rPr>
              <a:t>trình</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mới</a:t>
            </a:r>
            <a:r>
              <a:rPr lang="en-US" altLang="zh-TW" dirty="0">
                <a:solidFill>
                  <a:srgbClr val="000000"/>
                </a:solidFill>
                <a:latin typeface="Segoe UI" panose="020B0502040204020203" pitchFamily="34" charset="0"/>
                <a:ea typeface="新細明體" panose="02020500000000000000" pitchFamily="18" charset="-120"/>
              </a:rPr>
              <a:t>) </a:t>
            </a:r>
            <a:endParaRPr lang="zh-TW" altLang="en-US" dirty="0"/>
          </a:p>
        </p:txBody>
      </p:sp>
      <p:pic>
        <p:nvPicPr>
          <p:cNvPr id="4" name="Picture 3">
            <a:extLst>
              <a:ext uri="{FF2B5EF4-FFF2-40B4-BE49-F238E27FC236}">
                <a16:creationId xmlns:a16="http://schemas.microsoft.com/office/drawing/2014/main" id="{261BC6F7-829B-4F83-8128-C91CE0D31B90}"/>
              </a:ext>
            </a:extLst>
          </p:cNvPr>
          <p:cNvPicPr>
            <a:picLocks noChangeAspect="1"/>
          </p:cNvPicPr>
          <p:nvPr/>
        </p:nvPicPr>
        <p:blipFill>
          <a:blip r:embed="rId2"/>
          <a:stretch>
            <a:fillRect/>
          </a:stretch>
        </p:blipFill>
        <p:spPr>
          <a:xfrm>
            <a:off x="333078" y="2027858"/>
            <a:ext cx="4436161" cy="2451722"/>
          </a:xfrm>
          <a:prstGeom prst="rect">
            <a:avLst/>
          </a:prstGeom>
        </p:spPr>
      </p:pic>
      <p:graphicFrame>
        <p:nvGraphicFramePr>
          <p:cNvPr id="5" name="Table 4">
            <a:extLst>
              <a:ext uri="{FF2B5EF4-FFF2-40B4-BE49-F238E27FC236}">
                <a16:creationId xmlns:a16="http://schemas.microsoft.com/office/drawing/2014/main" id="{D3C38AC2-838E-45EE-BC10-9195622C0666}"/>
              </a:ext>
            </a:extLst>
          </p:cNvPr>
          <p:cNvGraphicFramePr>
            <a:graphicFrameLocks noGrp="1"/>
          </p:cNvGraphicFramePr>
          <p:nvPr>
            <p:extLst>
              <p:ext uri="{D42A27DB-BD31-4B8C-83A1-F6EECF244321}">
                <p14:modId xmlns:p14="http://schemas.microsoft.com/office/powerpoint/2010/main" val="3645692500"/>
              </p:ext>
            </p:extLst>
          </p:nvPr>
        </p:nvGraphicFramePr>
        <p:xfrm>
          <a:off x="7422763" y="1224583"/>
          <a:ext cx="3429000" cy="1047750"/>
        </p:xfrm>
        <a:graphic>
          <a:graphicData uri="http://schemas.openxmlformats.org/drawingml/2006/table">
            <a:tbl>
              <a:tblPr>
                <a:tableStyleId>{5C22544A-7EE6-4342-B048-85BDC9FD1C3A}</a:tableStyleId>
              </a:tblPr>
              <a:tblGrid>
                <a:gridCol w="3429000">
                  <a:extLst>
                    <a:ext uri="{9D8B030D-6E8A-4147-A177-3AD203B41FA5}">
                      <a16:colId xmlns:a16="http://schemas.microsoft.com/office/drawing/2014/main" val="130187052"/>
                    </a:ext>
                  </a:extLst>
                </a:gridCol>
              </a:tblGrid>
              <a:tr h="209550">
                <a:tc>
                  <a:txBody>
                    <a:bodyPr/>
                    <a:lstStyle/>
                    <a:p>
                      <a:pPr algn="l" fontAlgn="ctr"/>
                      <a:r>
                        <a:rPr lang="en-US" sz="1000" u="none" strike="noStrike" dirty="0">
                          <a:effectLst/>
                        </a:rPr>
                        <a:t>select * from </a:t>
                      </a:r>
                      <a:r>
                        <a:rPr lang="en-US" sz="1000" u="none" strike="noStrike" dirty="0" err="1">
                          <a:effectLst/>
                        </a:rPr>
                        <a:t>mes.mes_route</a:t>
                      </a:r>
                      <a:r>
                        <a:rPr lang="en-US" sz="1000" u="none" strike="noStrike" dirty="0">
                          <a:effectLst/>
                        </a:rPr>
                        <a:t> </a:t>
                      </a:r>
                      <a:r>
                        <a:rPr lang="en-US" sz="1000" u="none" strike="noStrike" dirty="0" err="1">
                          <a:effectLst/>
                        </a:rPr>
                        <a:t>mr</a:t>
                      </a:r>
                      <a:r>
                        <a:rPr lang="en-US" sz="1000" u="none" strike="noStrike" dirty="0">
                          <a:effectLst/>
                        </a:rPr>
                        <a:t> where </a:t>
                      </a:r>
                      <a:r>
                        <a:rPr lang="en-US" sz="1000" u="none" strike="noStrike" dirty="0" err="1">
                          <a:effectLst/>
                        </a:rPr>
                        <a:t>route_code</a:t>
                      </a:r>
                      <a:r>
                        <a:rPr lang="en-US" sz="1000" u="none" strike="noStrike" dirty="0">
                          <a:effectLst/>
                        </a:rPr>
                        <a:t> ='TEST'</a:t>
                      </a:r>
                      <a:endParaRPr lang="en-US" sz="1000" b="0" i="0" u="none" strike="noStrike" dirty="0">
                        <a:solidFill>
                          <a:srgbClr val="333333"/>
                        </a:solidFill>
                        <a:effectLst/>
                        <a:latin typeface="Arial Unicode MS"/>
                        <a:ea typeface="新細明體" panose="02020500000000000000" pitchFamily="18" charset="-120"/>
                      </a:endParaRPr>
                    </a:p>
                  </a:txBody>
                  <a:tcPr marL="9525" marR="9525" marT="9525" marB="0" anchor="ctr"/>
                </a:tc>
                <a:extLst>
                  <a:ext uri="{0D108BD9-81ED-4DB2-BD59-A6C34878D82A}">
                    <a16:rowId xmlns:a16="http://schemas.microsoft.com/office/drawing/2014/main" val="1056754722"/>
                  </a:ext>
                </a:extLst>
              </a:tr>
              <a:tr h="209550">
                <a:tc>
                  <a:txBody>
                    <a:bodyPr/>
                    <a:lstStyle/>
                    <a:p>
                      <a:pPr algn="l" fontAlgn="ctr"/>
                      <a:r>
                        <a:rPr lang="en-US" sz="1000" u="none" strike="noStrike">
                          <a:effectLst/>
                        </a:rPr>
                        <a:t>select * from mes.mes_route_node mrn    where route_id='265'</a:t>
                      </a:r>
                      <a:endParaRPr lang="en-US" sz="1000" b="0" i="0" u="none" strike="noStrike">
                        <a:solidFill>
                          <a:srgbClr val="333333"/>
                        </a:solidFill>
                        <a:effectLst/>
                        <a:latin typeface="Arial Unicode MS"/>
                        <a:ea typeface="新細明體" panose="02020500000000000000" pitchFamily="18" charset="-120"/>
                      </a:endParaRPr>
                    </a:p>
                  </a:txBody>
                  <a:tcPr marL="9525" marR="9525" marT="9525" marB="0" anchor="ctr"/>
                </a:tc>
                <a:extLst>
                  <a:ext uri="{0D108BD9-81ED-4DB2-BD59-A6C34878D82A}">
                    <a16:rowId xmlns:a16="http://schemas.microsoft.com/office/drawing/2014/main" val="1468073986"/>
                  </a:ext>
                </a:extLst>
              </a:tr>
              <a:tr h="209550">
                <a:tc>
                  <a:txBody>
                    <a:bodyPr/>
                    <a:lstStyle/>
                    <a:p>
                      <a:pPr algn="l" fontAlgn="ctr"/>
                      <a:r>
                        <a:rPr lang="en-US" sz="1000" u="none" strike="noStrike">
                          <a:effectLst/>
                        </a:rPr>
                        <a:t>select * from mes.mes_route_product mrp  where route_id='265'</a:t>
                      </a:r>
                      <a:endParaRPr lang="en-US" sz="1000" b="0" i="0" u="none" strike="noStrike">
                        <a:solidFill>
                          <a:srgbClr val="333333"/>
                        </a:solidFill>
                        <a:effectLst/>
                        <a:latin typeface="Arial Unicode MS"/>
                        <a:ea typeface="新細明體" panose="02020500000000000000" pitchFamily="18" charset="-120"/>
                      </a:endParaRPr>
                    </a:p>
                  </a:txBody>
                  <a:tcPr marL="9525" marR="9525" marT="9525" marB="0" anchor="ctr"/>
                </a:tc>
                <a:extLst>
                  <a:ext uri="{0D108BD9-81ED-4DB2-BD59-A6C34878D82A}">
                    <a16:rowId xmlns:a16="http://schemas.microsoft.com/office/drawing/2014/main" val="1170011878"/>
                  </a:ext>
                </a:extLst>
              </a:tr>
              <a:tr h="209550">
                <a:tc>
                  <a:txBody>
                    <a:bodyPr/>
                    <a:lstStyle/>
                    <a:p>
                      <a:pPr algn="l" fontAlgn="ctr"/>
                      <a:r>
                        <a:rPr lang="en-US" sz="1000" u="none" strike="noStrike" dirty="0">
                          <a:effectLst/>
                        </a:rPr>
                        <a:t>select * from </a:t>
                      </a:r>
                      <a:r>
                        <a:rPr lang="en-US" sz="1000" u="none" strike="noStrike" dirty="0" err="1">
                          <a:effectLst/>
                        </a:rPr>
                        <a:t>mes.mes_wo_route</a:t>
                      </a:r>
                      <a:r>
                        <a:rPr lang="en-US" sz="1000" u="none" strike="noStrike" dirty="0">
                          <a:effectLst/>
                        </a:rPr>
                        <a:t> </a:t>
                      </a:r>
                      <a:r>
                        <a:rPr lang="en-US" sz="1000" u="none" strike="noStrike" dirty="0" err="1">
                          <a:effectLst/>
                        </a:rPr>
                        <a:t>mwr</a:t>
                      </a:r>
                      <a:r>
                        <a:rPr lang="en-US" sz="1000" u="none" strike="noStrike" dirty="0">
                          <a:effectLst/>
                        </a:rPr>
                        <a:t>  where </a:t>
                      </a:r>
                      <a:r>
                        <a:rPr lang="en-US" sz="1000" u="none" strike="noStrike" dirty="0" err="1">
                          <a:effectLst/>
                        </a:rPr>
                        <a:t>route_id</a:t>
                      </a:r>
                      <a:r>
                        <a:rPr lang="en-US" sz="1000" u="none" strike="noStrike" dirty="0">
                          <a:effectLst/>
                        </a:rPr>
                        <a:t>='265'</a:t>
                      </a:r>
                      <a:endParaRPr lang="en-US" sz="1000" b="0" i="0" u="none" strike="noStrike" dirty="0">
                        <a:solidFill>
                          <a:srgbClr val="333333"/>
                        </a:solidFill>
                        <a:effectLst/>
                        <a:latin typeface="Arial Unicode MS"/>
                        <a:ea typeface="新細明體" panose="02020500000000000000" pitchFamily="18" charset="-120"/>
                      </a:endParaRPr>
                    </a:p>
                  </a:txBody>
                  <a:tcPr marL="9525" marR="9525" marT="9525" marB="0" anchor="ctr"/>
                </a:tc>
                <a:extLst>
                  <a:ext uri="{0D108BD9-81ED-4DB2-BD59-A6C34878D82A}">
                    <a16:rowId xmlns:a16="http://schemas.microsoft.com/office/drawing/2014/main" val="3319933525"/>
                  </a:ext>
                </a:extLst>
              </a:tr>
            </a:tbl>
          </a:graphicData>
        </a:graphic>
      </p:graphicFrame>
      <p:sp>
        <p:nvSpPr>
          <p:cNvPr id="6" name="Rectangle 5">
            <a:extLst>
              <a:ext uri="{FF2B5EF4-FFF2-40B4-BE49-F238E27FC236}">
                <a16:creationId xmlns:a16="http://schemas.microsoft.com/office/drawing/2014/main" id="{F49F55A6-7993-4208-9DEA-77E66AE678AD}"/>
              </a:ext>
            </a:extLst>
          </p:cNvPr>
          <p:cNvSpPr/>
          <p:nvPr/>
        </p:nvSpPr>
        <p:spPr>
          <a:xfrm>
            <a:off x="4769239" y="2441202"/>
            <a:ext cx="4979841" cy="1200329"/>
          </a:xfrm>
          <a:prstGeom prst="rect">
            <a:avLst/>
          </a:prstGeom>
        </p:spPr>
        <p:txBody>
          <a:bodyPr wrap="square">
            <a:spAutoFit/>
          </a:bodyPr>
          <a:lstStyle/>
          <a:p>
            <a:r>
              <a:rPr lang="en-US" altLang="zh-TW" dirty="0">
                <a:solidFill>
                  <a:srgbClr val="000000"/>
                </a:solidFill>
                <a:latin typeface="Segoe UI" panose="020B0502040204020203" pitchFamily="34" charset="0"/>
                <a:ea typeface="新細明體" panose="02020500000000000000" pitchFamily="18" charset="-120"/>
              </a:rPr>
              <a:t>2. Sau </a:t>
            </a:r>
            <a:r>
              <a:rPr lang="en-US" altLang="zh-TW" dirty="0" err="1">
                <a:solidFill>
                  <a:srgbClr val="000000"/>
                </a:solidFill>
                <a:latin typeface="Segoe UI" panose="020B0502040204020203" pitchFamily="34" charset="0"/>
                <a:ea typeface="新細明體" panose="02020500000000000000" pitchFamily="18" charset="-120"/>
              </a:rPr>
              <a:t>khi</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tạo</a:t>
            </a:r>
            <a:r>
              <a:rPr lang="en-US" altLang="zh-TW" dirty="0">
                <a:solidFill>
                  <a:srgbClr val="000000"/>
                </a:solidFill>
                <a:latin typeface="Segoe UI" panose="020B0502040204020203" pitchFamily="34" charset="0"/>
                <a:ea typeface="新細明體" panose="02020500000000000000" pitchFamily="18" charset="-120"/>
              </a:rPr>
              <a:t> l</a:t>
            </a:r>
            <a:r>
              <a:rPr lang="vi-VN" altLang="zh-TW" dirty="0">
                <a:solidFill>
                  <a:srgbClr val="000000"/>
                </a:solidFill>
                <a:latin typeface="Segoe UI" panose="020B0502040204020203" pitchFamily="34" charset="0"/>
                <a:ea typeface="新細明體" panose="02020500000000000000" pitchFamily="18" charset="-120"/>
              </a:rPr>
              <a:t>ư</a:t>
            </a:r>
            <a:r>
              <a:rPr lang="en-US" altLang="zh-TW" dirty="0">
                <a:solidFill>
                  <a:srgbClr val="000000"/>
                </a:solidFill>
                <a:latin typeface="Segoe UI" panose="020B0502040204020203" pitchFamily="34" charset="0"/>
                <a:ea typeface="新細明體" panose="02020500000000000000" pitchFamily="18" charset="-120"/>
              </a:rPr>
              <a:t>u </a:t>
            </a:r>
            <a:r>
              <a:rPr lang="en-US" altLang="zh-TW" dirty="0" err="1">
                <a:solidFill>
                  <a:srgbClr val="000000"/>
                </a:solidFill>
                <a:latin typeface="Segoe UI" panose="020B0502040204020203" pitchFamily="34" charset="0"/>
                <a:ea typeface="新細明體" panose="02020500000000000000" pitchFamily="18" charset="-120"/>
              </a:rPr>
              <a:t>trình</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xong</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phải</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vẽ</a:t>
            </a:r>
            <a:r>
              <a:rPr lang="en-US" altLang="zh-TW" dirty="0">
                <a:solidFill>
                  <a:srgbClr val="000000"/>
                </a:solidFill>
                <a:latin typeface="Segoe UI" panose="020B0502040204020203" pitchFamily="34" charset="0"/>
                <a:ea typeface="新細明體" panose="02020500000000000000" pitchFamily="18" charset="-120"/>
              </a:rPr>
              <a:t> l</a:t>
            </a:r>
            <a:r>
              <a:rPr lang="vi-VN" altLang="zh-TW" dirty="0">
                <a:solidFill>
                  <a:srgbClr val="000000"/>
                </a:solidFill>
                <a:latin typeface="Segoe UI" panose="020B0502040204020203" pitchFamily="34" charset="0"/>
                <a:ea typeface="新細明體" panose="02020500000000000000" pitchFamily="18" charset="-120"/>
              </a:rPr>
              <a:t>ư</a:t>
            </a:r>
            <a:r>
              <a:rPr lang="en-US" altLang="zh-TW" dirty="0">
                <a:solidFill>
                  <a:srgbClr val="000000"/>
                </a:solidFill>
                <a:latin typeface="Segoe UI" panose="020B0502040204020203" pitchFamily="34" charset="0"/>
                <a:ea typeface="新細明體" panose="02020500000000000000" pitchFamily="18" charset="-120"/>
              </a:rPr>
              <a:t>u </a:t>
            </a:r>
            <a:r>
              <a:rPr lang="en-US" altLang="zh-TW" dirty="0" err="1">
                <a:solidFill>
                  <a:srgbClr val="000000"/>
                </a:solidFill>
                <a:latin typeface="Segoe UI" panose="020B0502040204020203" pitchFamily="34" charset="0"/>
                <a:ea typeface="新細明體" panose="02020500000000000000" pitchFamily="18" charset="-120"/>
              </a:rPr>
              <a:t>trình</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cho</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mã</a:t>
            </a:r>
            <a:r>
              <a:rPr lang="en-US" altLang="zh-TW" dirty="0">
                <a:solidFill>
                  <a:srgbClr val="000000"/>
                </a:solidFill>
                <a:latin typeface="Segoe UI" panose="020B0502040204020203" pitchFamily="34" charset="0"/>
                <a:ea typeface="新細明體" panose="02020500000000000000" pitchFamily="18" charset="-120"/>
              </a:rPr>
              <a:t> l</a:t>
            </a:r>
            <a:r>
              <a:rPr lang="vi-VN" altLang="zh-TW" dirty="0">
                <a:solidFill>
                  <a:srgbClr val="000000"/>
                </a:solidFill>
                <a:latin typeface="Segoe UI" panose="020B0502040204020203" pitchFamily="34" charset="0"/>
                <a:ea typeface="新細明體" panose="02020500000000000000" pitchFamily="18" charset="-120"/>
              </a:rPr>
              <a:t>ư</a:t>
            </a:r>
            <a:r>
              <a:rPr lang="en-US" altLang="zh-TW" dirty="0">
                <a:solidFill>
                  <a:srgbClr val="000000"/>
                </a:solidFill>
                <a:latin typeface="Segoe UI" panose="020B0502040204020203" pitchFamily="34" charset="0"/>
                <a:ea typeface="新細明體" panose="02020500000000000000" pitchFamily="18" charset="-120"/>
              </a:rPr>
              <a:t>u </a:t>
            </a:r>
            <a:r>
              <a:rPr lang="en-US" altLang="zh-TW" dirty="0" err="1">
                <a:solidFill>
                  <a:srgbClr val="000000"/>
                </a:solidFill>
                <a:latin typeface="Segoe UI" panose="020B0502040204020203" pitchFamily="34" charset="0"/>
                <a:ea typeface="新細明體" panose="02020500000000000000" pitchFamily="18" charset="-120"/>
              </a:rPr>
              <a:t>trình</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vừa</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tạo</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cách</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vẽ</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sẽ</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ấn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vào</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mục</a:t>
            </a:r>
            <a:r>
              <a:rPr lang="en-US" altLang="zh-TW" dirty="0">
                <a:solidFill>
                  <a:srgbClr val="000000"/>
                </a:solidFill>
                <a:latin typeface="Segoe UI" panose="020B0502040204020203" pitchFamily="34" charset="0"/>
                <a:ea typeface="新細明體" panose="02020500000000000000" pitchFamily="18" charset="-120"/>
              </a:rPr>
              <a:t> </a:t>
            </a:r>
            <a:r>
              <a:rPr lang="zh-CN" altLang="en-US" dirty="0">
                <a:solidFill>
                  <a:srgbClr val="000000"/>
                </a:solidFill>
                <a:latin typeface="Segoe UI" panose="020B0502040204020203" pitchFamily="34" charset="0"/>
                <a:ea typeface="新細明體" panose="02020500000000000000" pitchFamily="18" charset="-120"/>
              </a:rPr>
              <a:t>配置（</a:t>
            </a:r>
            <a:r>
              <a:rPr lang="en-US" altLang="zh-CN" dirty="0" err="1">
                <a:solidFill>
                  <a:srgbClr val="000000"/>
                </a:solidFill>
                <a:latin typeface="Segoe UI" panose="020B0502040204020203" pitchFamily="34" charset="0"/>
                <a:ea typeface="新細明體" panose="02020500000000000000" pitchFamily="18" charset="-120"/>
              </a:rPr>
              <a:t>cấu</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hình</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sau</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đó</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hoàn</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thành</a:t>
            </a:r>
            <a:r>
              <a:rPr lang="en-US" altLang="zh-CN" dirty="0">
                <a:solidFill>
                  <a:srgbClr val="000000"/>
                </a:solidFill>
                <a:latin typeface="Segoe UI" panose="020B0502040204020203" pitchFamily="34" charset="0"/>
                <a:ea typeface="新細明體" panose="02020500000000000000" pitchFamily="18" charset="-120"/>
              </a:rPr>
              <a:t> l</a:t>
            </a:r>
            <a:r>
              <a:rPr lang="vi-VN" altLang="zh-CN" dirty="0">
                <a:solidFill>
                  <a:srgbClr val="000000"/>
                </a:solidFill>
                <a:latin typeface="Segoe UI" panose="020B0502040204020203" pitchFamily="34" charset="0"/>
                <a:ea typeface="新細明體" panose="02020500000000000000" pitchFamily="18" charset="-120"/>
              </a:rPr>
              <a:t>ư</a:t>
            </a:r>
            <a:r>
              <a:rPr lang="en-US" altLang="zh-CN" dirty="0">
                <a:solidFill>
                  <a:srgbClr val="000000"/>
                </a:solidFill>
                <a:latin typeface="Segoe UI" panose="020B0502040204020203" pitchFamily="34" charset="0"/>
                <a:ea typeface="新細明體" panose="02020500000000000000" pitchFamily="18" charset="-120"/>
              </a:rPr>
              <a:t>u </a:t>
            </a:r>
            <a:r>
              <a:rPr lang="en-US" altLang="zh-CN" dirty="0" err="1">
                <a:solidFill>
                  <a:srgbClr val="000000"/>
                </a:solidFill>
                <a:latin typeface="Segoe UI" panose="020B0502040204020203" pitchFamily="34" charset="0"/>
                <a:ea typeface="新細明體" panose="02020500000000000000" pitchFamily="18" charset="-120"/>
              </a:rPr>
              <a:t>trình</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gồm</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có</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các</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trạm</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nh</a:t>
            </a:r>
            <a:r>
              <a:rPr lang="vi-VN" altLang="zh-CN" dirty="0">
                <a:solidFill>
                  <a:srgbClr val="000000"/>
                </a:solidFill>
                <a:latin typeface="Segoe UI" panose="020B0502040204020203" pitchFamily="34" charset="0"/>
                <a:ea typeface="新細明體" panose="02020500000000000000" pitchFamily="18" charset="-120"/>
              </a:rPr>
              <a:t>ư</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mong</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muốn</a:t>
            </a:r>
            <a:r>
              <a:rPr lang="en-US" altLang="zh-CN" dirty="0">
                <a:solidFill>
                  <a:srgbClr val="000000"/>
                </a:solidFill>
                <a:latin typeface="Segoe UI" panose="020B0502040204020203" pitchFamily="34" charset="0"/>
                <a:ea typeface="新細明體" panose="02020500000000000000" pitchFamily="18" charset="-120"/>
              </a:rPr>
              <a:t> </a:t>
            </a:r>
            <a:endParaRPr lang="zh-TW" altLang="en-US" dirty="0"/>
          </a:p>
        </p:txBody>
      </p:sp>
      <p:sp>
        <p:nvSpPr>
          <p:cNvPr id="7" name="Rectangle 6">
            <a:extLst>
              <a:ext uri="{FF2B5EF4-FFF2-40B4-BE49-F238E27FC236}">
                <a16:creationId xmlns:a16="http://schemas.microsoft.com/office/drawing/2014/main" id="{FFFFE022-2DD8-4C43-8DBB-72F58560F343}"/>
              </a:ext>
            </a:extLst>
          </p:cNvPr>
          <p:cNvSpPr/>
          <p:nvPr/>
        </p:nvSpPr>
        <p:spPr>
          <a:xfrm>
            <a:off x="239588" y="4866084"/>
            <a:ext cx="4979841" cy="646331"/>
          </a:xfrm>
          <a:prstGeom prst="rect">
            <a:avLst/>
          </a:prstGeom>
        </p:spPr>
        <p:txBody>
          <a:bodyPr wrap="square">
            <a:spAutoFit/>
          </a:bodyPr>
          <a:lstStyle/>
          <a:p>
            <a:r>
              <a:rPr lang="en-US" altLang="zh-TW" dirty="0">
                <a:solidFill>
                  <a:srgbClr val="000000"/>
                </a:solidFill>
                <a:latin typeface="Segoe UI" panose="020B0502040204020203" pitchFamily="34" charset="0"/>
                <a:ea typeface="新細明體" panose="02020500000000000000" pitchFamily="18" charset="-120"/>
              </a:rPr>
              <a:t>3. Sau </a:t>
            </a:r>
            <a:r>
              <a:rPr lang="en-US" altLang="zh-TW" dirty="0" err="1">
                <a:solidFill>
                  <a:srgbClr val="000000"/>
                </a:solidFill>
                <a:latin typeface="Segoe UI" panose="020B0502040204020203" pitchFamily="34" charset="0"/>
                <a:ea typeface="新細明體" panose="02020500000000000000" pitchFamily="18" charset="-120"/>
              </a:rPr>
              <a:t>khi</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hoàn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thành</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hãy</a:t>
            </a:r>
            <a:r>
              <a:rPr lang="en-US" altLang="zh-TW" dirty="0">
                <a:solidFill>
                  <a:srgbClr val="000000"/>
                </a:solidFill>
                <a:latin typeface="Segoe UI" panose="020B0502040204020203" pitchFamily="34" charset="0"/>
                <a:ea typeface="新細明體" panose="02020500000000000000" pitchFamily="18" charset="-120"/>
              </a:rPr>
              <a:t> quay </a:t>
            </a:r>
            <a:r>
              <a:rPr lang="en-US" altLang="zh-TW" dirty="0" err="1">
                <a:solidFill>
                  <a:srgbClr val="000000"/>
                </a:solidFill>
                <a:latin typeface="Segoe UI" panose="020B0502040204020203" pitchFamily="34" charset="0"/>
                <a:ea typeface="新細明體" panose="02020500000000000000" pitchFamily="18" charset="-120"/>
              </a:rPr>
              <a:t>lại</a:t>
            </a:r>
            <a:r>
              <a:rPr lang="en-US" altLang="zh-TW" dirty="0">
                <a:solidFill>
                  <a:srgbClr val="000000"/>
                </a:solidFill>
                <a:latin typeface="Segoe UI" panose="020B0502040204020203" pitchFamily="34" charset="0"/>
                <a:ea typeface="新細明體" panose="02020500000000000000" pitchFamily="18" charset="-120"/>
              </a:rPr>
              <a:t> slide 5, 6 </a:t>
            </a:r>
            <a:r>
              <a:rPr lang="en-US" altLang="zh-TW" dirty="0" err="1">
                <a:solidFill>
                  <a:srgbClr val="000000"/>
                </a:solidFill>
                <a:latin typeface="Segoe UI" panose="020B0502040204020203" pitchFamily="34" charset="0"/>
                <a:ea typeface="新細明體" panose="02020500000000000000" pitchFamily="18" charset="-120"/>
              </a:rPr>
              <a:t>để</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cấu</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hình</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lại</a:t>
            </a:r>
            <a:r>
              <a:rPr lang="en-US" altLang="zh-TW" dirty="0">
                <a:solidFill>
                  <a:srgbClr val="000000"/>
                </a:solidFill>
                <a:latin typeface="Segoe UI" panose="020B0502040204020203" pitchFamily="34" charset="0"/>
                <a:ea typeface="新細明體" panose="02020500000000000000" pitchFamily="18" charset="-120"/>
              </a:rPr>
              <a:t>  </a:t>
            </a:r>
            <a:endParaRPr lang="zh-TW" altLang="en-US" dirty="0"/>
          </a:p>
        </p:txBody>
      </p:sp>
      <p:pic>
        <p:nvPicPr>
          <p:cNvPr id="8" name="Picture 7">
            <a:extLst>
              <a:ext uri="{FF2B5EF4-FFF2-40B4-BE49-F238E27FC236}">
                <a16:creationId xmlns:a16="http://schemas.microsoft.com/office/drawing/2014/main" id="{6793F16D-DA32-47C7-A43E-B201065AC170}"/>
              </a:ext>
            </a:extLst>
          </p:cNvPr>
          <p:cNvPicPr>
            <a:picLocks noChangeAspect="1"/>
          </p:cNvPicPr>
          <p:nvPr/>
        </p:nvPicPr>
        <p:blipFill rotWithShape="1">
          <a:blip r:embed="rId3"/>
          <a:srcRect r="15178" b="86000"/>
          <a:stretch/>
        </p:blipFill>
        <p:spPr>
          <a:xfrm>
            <a:off x="4995334" y="4156414"/>
            <a:ext cx="7075612" cy="646331"/>
          </a:xfrm>
          <a:prstGeom prst="rect">
            <a:avLst/>
          </a:prstGeom>
        </p:spPr>
      </p:pic>
    </p:spTree>
    <p:extLst>
      <p:ext uri="{BB962C8B-B14F-4D97-AF65-F5344CB8AC3E}">
        <p14:creationId xmlns:p14="http://schemas.microsoft.com/office/powerpoint/2010/main" val="29475669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C869854-7B31-4A96-8587-0E200CD91EA5}"/>
              </a:ext>
            </a:extLst>
          </p:cNvPr>
          <p:cNvPicPr>
            <a:picLocks noChangeAspect="1"/>
          </p:cNvPicPr>
          <p:nvPr/>
        </p:nvPicPr>
        <p:blipFill>
          <a:blip r:embed="rId2"/>
          <a:stretch>
            <a:fillRect/>
          </a:stretch>
        </p:blipFill>
        <p:spPr>
          <a:xfrm>
            <a:off x="87182" y="1762742"/>
            <a:ext cx="6322085" cy="3749999"/>
          </a:xfrm>
          <a:prstGeom prst="rect">
            <a:avLst/>
          </a:prstGeom>
        </p:spPr>
      </p:pic>
      <p:sp>
        <p:nvSpPr>
          <p:cNvPr id="4" name="TextBox 3">
            <a:extLst>
              <a:ext uri="{FF2B5EF4-FFF2-40B4-BE49-F238E27FC236}">
                <a16:creationId xmlns:a16="http://schemas.microsoft.com/office/drawing/2014/main" id="{C8C120CF-9D86-419B-85EB-48C4A862FA86}"/>
              </a:ext>
            </a:extLst>
          </p:cNvPr>
          <p:cNvSpPr txBox="1"/>
          <p:nvPr/>
        </p:nvSpPr>
        <p:spPr>
          <a:xfrm>
            <a:off x="2743200" y="5740399"/>
            <a:ext cx="824710" cy="338554"/>
          </a:xfrm>
          <a:prstGeom prst="rect">
            <a:avLst/>
          </a:prstGeom>
          <a:noFill/>
          <a:ln>
            <a:solidFill>
              <a:srgbClr val="0D4358"/>
            </a:solidFill>
          </a:ln>
        </p:spPr>
        <p:txBody>
          <a:bodyPr wrap="square" rtlCol="0">
            <a:spAutoFit/>
          </a:bodyPr>
          <a:lstStyle/>
          <a:p>
            <a:pPr algn="ctr"/>
            <a:r>
              <a:rPr lang="en-US" altLang="zh-TW" sz="1600" dirty="0" err="1"/>
              <a:t>Hình</a:t>
            </a:r>
            <a:r>
              <a:rPr lang="en-US" altLang="zh-TW" sz="1600" dirty="0"/>
              <a:t> 6</a:t>
            </a:r>
            <a:endParaRPr lang="zh-TW" altLang="en-US" sz="1600" dirty="0"/>
          </a:p>
        </p:txBody>
      </p:sp>
      <p:sp>
        <p:nvSpPr>
          <p:cNvPr id="5" name="Rectangle 4">
            <a:extLst>
              <a:ext uri="{FF2B5EF4-FFF2-40B4-BE49-F238E27FC236}">
                <a16:creationId xmlns:a16="http://schemas.microsoft.com/office/drawing/2014/main" id="{B14DB056-42D0-4887-9030-6B8C3BB26C25}"/>
              </a:ext>
            </a:extLst>
          </p:cNvPr>
          <p:cNvSpPr/>
          <p:nvPr/>
        </p:nvSpPr>
        <p:spPr>
          <a:xfrm>
            <a:off x="7030528" y="1762742"/>
            <a:ext cx="4109227" cy="1200329"/>
          </a:xfrm>
          <a:prstGeom prst="rect">
            <a:avLst/>
          </a:prstGeom>
        </p:spPr>
        <p:txBody>
          <a:bodyPr wrap="square">
            <a:spAutoFit/>
          </a:bodyPr>
          <a:lstStyle/>
          <a:p>
            <a:r>
              <a:rPr lang="en-US" altLang="zh-TW" dirty="0" err="1">
                <a:solidFill>
                  <a:srgbClr val="000000"/>
                </a:solidFill>
                <a:latin typeface="Segoe UI" panose="020B0502040204020203" pitchFamily="34" charset="0"/>
                <a:ea typeface="新細明體" panose="02020500000000000000" pitchFamily="18" charset="-120"/>
              </a:rPr>
              <a:t>Trong</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màn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hình</a:t>
            </a:r>
            <a:r>
              <a:rPr lang="en-US" altLang="zh-TW" dirty="0">
                <a:solidFill>
                  <a:srgbClr val="000000"/>
                </a:solidFill>
                <a:latin typeface="Segoe UI" panose="020B0502040204020203" pitchFamily="34" charset="0"/>
                <a:ea typeface="新細明體" panose="02020500000000000000" pitchFamily="18" charset="-120"/>
              </a:rPr>
              <a:t> </a:t>
            </a:r>
            <a:r>
              <a:rPr lang="zh-TW" altLang="en-US" dirty="0">
                <a:solidFill>
                  <a:srgbClr val="000000"/>
                </a:solidFill>
                <a:latin typeface="Segoe UI" panose="020B0502040204020203" pitchFamily="34" charset="0"/>
                <a:ea typeface="新細明體" panose="02020500000000000000" pitchFamily="18" charset="-120"/>
              </a:rPr>
              <a:t>产品组装</a:t>
            </a:r>
            <a:r>
              <a:rPr lang="en-US" altLang="zh-TW" dirty="0">
                <a:solidFill>
                  <a:srgbClr val="000000"/>
                </a:solidFill>
                <a:latin typeface="Segoe UI" panose="020B0502040204020203" pitchFamily="34" charset="0"/>
                <a:ea typeface="新細明體" panose="02020500000000000000" pitchFamily="18" charset="-120"/>
              </a:rPr>
              <a:t>BOM </a:t>
            </a:r>
            <a:r>
              <a:rPr lang="en-US" altLang="zh-TW" dirty="0" err="1">
                <a:solidFill>
                  <a:srgbClr val="000000"/>
                </a:solidFill>
                <a:latin typeface="Segoe UI" panose="020B0502040204020203" pitchFamily="34" charset="0"/>
                <a:ea typeface="新細明體" panose="02020500000000000000" pitchFamily="18" charset="-120"/>
              </a:rPr>
              <a:t>gồm</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danh</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sách</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liệu</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chính</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và</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liệu</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cụ</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thể</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của</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một</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mã</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liệu</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Nếu</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muốn</a:t>
            </a:r>
            <a:r>
              <a:rPr lang="en-US" altLang="zh-TW" dirty="0">
                <a:solidFill>
                  <a:srgbClr val="000000"/>
                </a:solidFill>
                <a:latin typeface="Segoe UI" panose="020B0502040204020203" pitchFamily="34" charset="0"/>
                <a:ea typeface="新細明體" panose="02020500000000000000" pitchFamily="18" charset="-120"/>
              </a:rPr>
              <a:t> insert </a:t>
            </a:r>
            <a:r>
              <a:rPr lang="en-US" altLang="zh-TW" dirty="0" err="1">
                <a:solidFill>
                  <a:srgbClr val="000000"/>
                </a:solidFill>
                <a:latin typeface="Segoe UI" panose="020B0502040204020203" pitchFamily="34" charset="0"/>
                <a:ea typeface="新細明體" panose="02020500000000000000" pitchFamily="18" charset="-120"/>
              </a:rPr>
              <a:t>tay</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thì</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dữ</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liệu</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sẽ</a:t>
            </a:r>
            <a:r>
              <a:rPr lang="en-US" altLang="zh-TW" dirty="0">
                <a:solidFill>
                  <a:srgbClr val="000000"/>
                </a:solidFill>
                <a:latin typeface="Segoe UI" panose="020B0502040204020203" pitchFamily="34" charset="0"/>
                <a:ea typeface="新細明體" panose="02020500000000000000" pitchFamily="18" charset="-120"/>
              </a:rPr>
              <a:t> đ</a:t>
            </a:r>
            <a:r>
              <a:rPr lang="vi-VN" altLang="zh-TW" dirty="0">
                <a:solidFill>
                  <a:srgbClr val="000000"/>
                </a:solidFill>
                <a:latin typeface="Segoe UI" panose="020B0502040204020203" pitchFamily="34" charset="0"/>
                <a:ea typeface="新細明體" panose="02020500000000000000" pitchFamily="18" charset="-120"/>
              </a:rPr>
              <a:t>ư</a:t>
            </a:r>
            <a:r>
              <a:rPr lang="en-US" altLang="zh-TW" dirty="0" err="1">
                <a:solidFill>
                  <a:srgbClr val="000000"/>
                </a:solidFill>
                <a:latin typeface="Segoe UI" panose="020B0502040204020203" pitchFamily="34" charset="0"/>
                <a:ea typeface="新細明體" panose="02020500000000000000" pitchFamily="18" charset="-120"/>
              </a:rPr>
              <a:t>ợc</a:t>
            </a:r>
            <a:r>
              <a:rPr lang="en-US" altLang="zh-TW" dirty="0">
                <a:solidFill>
                  <a:srgbClr val="000000"/>
                </a:solidFill>
                <a:latin typeface="Segoe UI" panose="020B0502040204020203" pitchFamily="34" charset="0"/>
                <a:ea typeface="新細明體" panose="02020500000000000000" pitchFamily="18" charset="-120"/>
              </a:rPr>
              <a:t> insert </a:t>
            </a:r>
            <a:r>
              <a:rPr lang="en-US" altLang="zh-TW" dirty="0" err="1">
                <a:solidFill>
                  <a:srgbClr val="000000"/>
                </a:solidFill>
                <a:latin typeface="Segoe UI" panose="020B0502040204020203" pitchFamily="34" charset="0"/>
                <a:ea typeface="新細明體" panose="02020500000000000000" pitchFamily="18" charset="-120"/>
              </a:rPr>
              <a:t>vào</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bảng</a:t>
            </a:r>
            <a:r>
              <a:rPr lang="en-US" altLang="zh-TW" dirty="0">
                <a:solidFill>
                  <a:srgbClr val="000000"/>
                </a:solidFill>
                <a:latin typeface="Segoe UI" panose="020B0502040204020203" pitchFamily="34" charset="0"/>
                <a:ea typeface="新細明體" panose="02020500000000000000" pitchFamily="18" charset="-120"/>
              </a:rPr>
              <a:t> </a:t>
            </a:r>
            <a:endParaRPr lang="zh-TW" altLang="en-US" dirty="0"/>
          </a:p>
        </p:txBody>
      </p:sp>
      <p:sp>
        <p:nvSpPr>
          <p:cNvPr id="7" name="Rectangle 6">
            <a:extLst>
              <a:ext uri="{FF2B5EF4-FFF2-40B4-BE49-F238E27FC236}">
                <a16:creationId xmlns:a16="http://schemas.microsoft.com/office/drawing/2014/main" id="{520213B7-3DE0-4910-8DC0-CDA6ED7C9C38}"/>
              </a:ext>
            </a:extLst>
          </p:cNvPr>
          <p:cNvSpPr/>
          <p:nvPr/>
        </p:nvSpPr>
        <p:spPr>
          <a:xfrm>
            <a:off x="7030528" y="3155789"/>
            <a:ext cx="3968151" cy="1754326"/>
          </a:xfrm>
          <a:prstGeom prst="rect">
            <a:avLst/>
          </a:prstGeom>
        </p:spPr>
        <p:txBody>
          <a:bodyPr wrap="square">
            <a:spAutoFit/>
          </a:bodyPr>
          <a:lstStyle/>
          <a:p>
            <a:r>
              <a:rPr lang="zh-TW" altLang="en-US" dirty="0"/>
              <a:t>select * from mes.mes_assy_bom mab where product_no ='M1259480-001-G1'</a:t>
            </a:r>
          </a:p>
          <a:p>
            <a:r>
              <a:rPr lang="zh-TW" altLang="en-US" dirty="0"/>
              <a:t>select * from mes.mes_assy_bom_detail mabd where assy_bom_id ='191'</a:t>
            </a:r>
          </a:p>
        </p:txBody>
      </p:sp>
    </p:spTree>
    <p:extLst>
      <p:ext uri="{BB962C8B-B14F-4D97-AF65-F5344CB8AC3E}">
        <p14:creationId xmlns:p14="http://schemas.microsoft.com/office/powerpoint/2010/main" val="432622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3BD112-DA46-41CF-8EC0-E5B6947505A3}"/>
              </a:ext>
            </a:extLst>
          </p:cNvPr>
          <p:cNvPicPr>
            <a:picLocks noChangeAspect="1"/>
          </p:cNvPicPr>
          <p:nvPr/>
        </p:nvPicPr>
        <p:blipFill>
          <a:blip r:embed="rId2"/>
          <a:stretch>
            <a:fillRect/>
          </a:stretch>
        </p:blipFill>
        <p:spPr>
          <a:xfrm>
            <a:off x="135467" y="1397000"/>
            <a:ext cx="10528013" cy="2815696"/>
          </a:xfrm>
          <a:prstGeom prst="rect">
            <a:avLst/>
          </a:prstGeom>
        </p:spPr>
      </p:pic>
      <p:sp>
        <p:nvSpPr>
          <p:cNvPr id="4" name="Rectangle 3">
            <a:extLst>
              <a:ext uri="{FF2B5EF4-FFF2-40B4-BE49-F238E27FC236}">
                <a16:creationId xmlns:a16="http://schemas.microsoft.com/office/drawing/2014/main" id="{D0E2997F-C133-4756-A182-5512FC572168}"/>
              </a:ext>
            </a:extLst>
          </p:cNvPr>
          <p:cNvSpPr/>
          <p:nvPr/>
        </p:nvSpPr>
        <p:spPr>
          <a:xfrm>
            <a:off x="135467" y="4378942"/>
            <a:ext cx="4109227" cy="923330"/>
          </a:xfrm>
          <a:prstGeom prst="rect">
            <a:avLst/>
          </a:prstGeom>
        </p:spPr>
        <p:txBody>
          <a:bodyPr wrap="square">
            <a:spAutoFit/>
          </a:bodyPr>
          <a:lstStyle/>
          <a:p>
            <a:r>
              <a:rPr lang="en-US" altLang="zh-TW" dirty="0" err="1">
                <a:solidFill>
                  <a:srgbClr val="000000"/>
                </a:solidFill>
                <a:latin typeface="Segoe UI" panose="020B0502040204020203" pitchFamily="34" charset="0"/>
                <a:ea typeface="新細明體" panose="02020500000000000000" pitchFamily="18" charset="-120"/>
              </a:rPr>
              <a:t>Tại</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mục</a:t>
            </a:r>
            <a:r>
              <a:rPr lang="en-US" altLang="zh-TW" dirty="0">
                <a:solidFill>
                  <a:srgbClr val="000000"/>
                </a:solidFill>
                <a:latin typeface="Segoe UI" panose="020B0502040204020203" pitchFamily="34" charset="0"/>
                <a:ea typeface="新細明體" panose="02020500000000000000" pitchFamily="18" charset="-120"/>
              </a:rPr>
              <a:t> </a:t>
            </a:r>
            <a:r>
              <a:rPr lang="zh-CN" altLang="en-US" dirty="0">
                <a:solidFill>
                  <a:srgbClr val="000000"/>
                </a:solidFill>
                <a:latin typeface="Segoe UI" panose="020B0502040204020203" pitchFamily="34" charset="0"/>
                <a:ea typeface="新細明體" panose="02020500000000000000" pitchFamily="18" charset="-120"/>
              </a:rPr>
              <a:t>工单管理 </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ấn</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vào</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sửa</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công</a:t>
            </a:r>
            <a:r>
              <a:rPr lang="en-US" altLang="zh-CN" dirty="0">
                <a:solidFill>
                  <a:srgbClr val="000000"/>
                </a:solidFill>
                <a:latin typeface="Segoe UI" panose="020B0502040204020203" pitchFamily="34" charset="0"/>
                <a:ea typeface="新細明體" panose="02020500000000000000" pitchFamily="18" charset="-120"/>
              </a:rPr>
              <a:t> đ</a:t>
            </a:r>
            <a:r>
              <a:rPr lang="vi-VN" altLang="zh-CN" dirty="0">
                <a:solidFill>
                  <a:srgbClr val="000000"/>
                </a:solidFill>
                <a:latin typeface="Segoe UI" panose="020B0502040204020203" pitchFamily="34" charset="0"/>
                <a:ea typeface="新細明體" panose="02020500000000000000" pitchFamily="18" charset="-120"/>
              </a:rPr>
              <a:t>ơ</a:t>
            </a:r>
            <a:r>
              <a:rPr lang="en-US" altLang="zh-CN" dirty="0">
                <a:solidFill>
                  <a:srgbClr val="000000"/>
                </a:solidFill>
                <a:latin typeface="Segoe UI" panose="020B0502040204020203" pitchFamily="34" charset="0"/>
                <a:ea typeface="新細明體" panose="02020500000000000000" pitchFamily="18" charset="-120"/>
              </a:rPr>
              <a:t>n </a:t>
            </a:r>
            <a:r>
              <a:rPr lang="en-US" altLang="zh-CN" dirty="0" err="1">
                <a:solidFill>
                  <a:srgbClr val="000000"/>
                </a:solidFill>
                <a:latin typeface="Segoe UI" panose="020B0502040204020203" pitchFamily="34" charset="0"/>
                <a:ea typeface="新細明體" panose="02020500000000000000" pitchFamily="18" charset="-120"/>
              </a:rPr>
              <a:t>sau</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đó</a:t>
            </a:r>
            <a:r>
              <a:rPr lang="en-US" altLang="zh-CN" dirty="0">
                <a:solidFill>
                  <a:srgbClr val="000000"/>
                </a:solidFill>
                <a:latin typeface="Segoe UI" panose="020B0502040204020203" pitchFamily="34" charset="0"/>
                <a:ea typeface="新細明體" panose="02020500000000000000" pitchFamily="18" charset="-120"/>
              </a:rPr>
              <a:t> them </a:t>
            </a:r>
            <a:r>
              <a:rPr lang="zh-CN" altLang="en-US" dirty="0">
                <a:solidFill>
                  <a:srgbClr val="000000"/>
                </a:solidFill>
                <a:latin typeface="Segoe UI" panose="020B0502040204020203" pitchFamily="34" charset="0"/>
                <a:ea typeface="新細明體" panose="02020500000000000000" pitchFamily="18" charset="-120"/>
              </a:rPr>
              <a:t>物料 </a:t>
            </a:r>
            <a:r>
              <a:rPr lang="en-US" altLang="zh-CN" dirty="0" err="1">
                <a:solidFill>
                  <a:srgbClr val="000000"/>
                </a:solidFill>
                <a:latin typeface="Segoe UI" panose="020B0502040204020203" pitchFamily="34" charset="0"/>
                <a:ea typeface="新細明體" panose="02020500000000000000" pitchFamily="18" charset="-120"/>
              </a:rPr>
              <a:t>cho</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công</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lệnh</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đó</a:t>
            </a:r>
            <a:endParaRPr lang="zh-TW" altLang="en-US" dirty="0"/>
          </a:p>
        </p:txBody>
      </p:sp>
      <p:sp>
        <p:nvSpPr>
          <p:cNvPr id="5" name="Rectangle 4">
            <a:extLst>
              <a:ext uri="{FF2B5EF4-FFF2-40B4-BE49-F238E27FC236}">
                <a16:creationId xmlns:a16="http://schemas.microsoft.com/office/drawing/2014/main" id="{3A5F1C20-5281-4525-B3E5-C9836C3DBD84}"/>
              </a:ext>
            </a:extLst>
          </p:cNvPr>
          <p:cNvSpPr/>
          <p:nvPr/>
        </p:nvSpPr>
        <p:spPr>
          <a:xfrm>
            <a:off x="4872006" y="4655941"/>
            <a:ext cx="4733988" cy="369332"/>
          </a:xfrm>
          <a:prstGeom prst="rect">
            <a:avLst/>
          </a:prstGeom>
        </p:spPr>
        <p:txBody>
          <a:bodyPr wrap="none">
            <a:spAutoFit/>
          </a:bodyPr>
          <a:lstStyle/>
          <a:p>
            <a:r>
              <a:rPr lang="en-US" altLang="zh-TW" b="1" dirty="0">
                <a:solidFill>
                  <a:srgbClr val="800000"/>
                </a:solidFill>
                <a:latin typeface="Courier New" panose="02070309020205020404" pitchFamily="49" charset="0"/>
              </a:rPr>
              <a:t>select</a:t>
            </a:r>
            <a:r>
              <a:rPr lang="en-US" altLang="zh-TW" dirty="0">
                <a:solidFill>
                  <a:srgbClr val="000000"/>
                </a:solidFill>
                <a:latin typeface="Courier New" panose="02070309020205020404" pitchFamily="49" charset="0"/>
              </a:rPr>
              <a:t> * </a:t>
            </a:r>
            <a:r>
              <a:rPr lang="en-US" altLang="zh-TW" b="1" dirty="0">
                <a:solidFill>
                  <a:srgbClr val="800000"/>
                </a:solidFill>
                <a:latin typeface="Courier New" panose="02070309020205020404" pitchFamily="49" charset="0"/>
              </a:rPr>
              <a:t>from</a:t>
            </a:r>
            <a:r>
              <a:rPr lang="en-US" altLang="zh-TW" dirty="0">
                <a:solidFill>
                  <a:srgbClr val="000000"/>
                </a:solidFill>
                <a:latin typeface="Courier New" panose="02070309020205020404" pitchFamily="49" charset="0"/>
              </a:rPr>
              <a:t> </a:t>
            </a:r>
            <a:r>
              <a:rPr lang="en-US" altLang="zh-TW" dirty="0" err="1">
                <a:solidFill>
                  <a:srgbClr val="000000"/>
                </a:solidFill>
                <a:latin typeface="Courier New" panose="02070309020205020404" pitchFamily="49" charset="0"/>
              </a:rPr>
              <a:t>mes.mes_wo_material</a:t>
            </a:r>
            <a:endParaRPr lang="en-US" altLang="zh-TW"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4046350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FB2999-5EEE-4310-9E19-6039C38E4666}"/>
              </a:ext>
            </a:extLst>
          </p:cNvPr>
          <p:cNvPicPr>
            <a:picLocks noChangeAspect="1"/>
          </p:cNvPicPr>
          <p:nvPr/>
        </p:nvPicPr>
        <p:blipFill>
          <a:blip r:embed="rId2"/>
          <a:stretch>
            <a:fillRect/>
          </a:stretch>
        </p:blipFill>
        <p:spPr>
          <a:xfrm>
            <a:off x="167290" y="1397000"/>
            <a:ext cx="9256109" cy="2331132"/>
          </a:xfrm>
          <a:prstGeom prst="rect">
            <a:avLst/>
          </a:prstGeom>
        </p:spPr>
      </p:pic>
      <p:sp>
        <p:nvSpPr>
          <p:cNvPr id="4" name="Rectangle 3">
            <a:extLst>
              <a:ext uri="{FF2B5EF4-FFF2-40B4-BE49-F238E27FC236}">
                <a16:creationId xmlns:a16="http://schemas.microsoft.com/office/drawing/2014/main" id="{1A6E2C5C-B098-4186-A23E-7B73487D904C}"/>
              </a:ext>
            </a:extLst>
          </p:cNvPr>
          <p:cNvSpPr/>
          <p:nvPr/>
        </p:nvSpPr>
        <p:spPr>
          <a:xfrm>
            <a:off x="135467" y="4378942"/>
            <a:ext cx="4109227" cy="923330"/>
          </a:xfrm>
          <a:prstGeom prst="rect">
            <a:avLst/>
          </a:prstGeom>
        </p:spPr>
        <p:txBody>
          <a:bodyPr wrap="square">
            <a:spAutoFit/>
          </a:bodyPr>
          <a:lstStyle/>
          <a:p>
            <a:r>
              <a:rPr lang="en-US" altLang="zh-TW" dirty="0" err="1">
                <a:solidFill>
                  <a:srgbClr val="000000"/>
                </a:solidFill>
                <a:latin typeface="Segoe UI" panose="020B0502040204020203" pitchFamily="34" charset="0"/>
                <a:ea typeface="新細明體" panose="02020500000000000000" pitchFamily="18" charset="-120"/>
              </a:rPr>
              <a:t>Tại</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mục</a:t>
            </a:r>
            <a:r>
              <a:rPr lang="en-US" altLang="zh-TW" dirty="0">
                <a:solidFill>
                  <a:srgbClr val="000000"/>
                </a:solidFill>
                <a:latin typeface="Segoe UI" panose="020B0502040204020203" pitchFamily="34" charset="0"/>
                <a:ea typeface="新細明體" panose="02020500000000000000" pitchFamily="18" charset="-120"/>
              </a:rPr>
              <a:t> </a:t>
            </a:r>
            <a:r>
              <a:rPr lang="zh-CN" altLang="en-US" dirty="0">
                <a:solidFill>
                  <a:srgbClr val="000000"/>
                </a:solidFill>
                <a:latin typeface="Segoe UI" panose="020B0502040204020203" pitchFamily="34" charset="0"/>
                <a:ea typeface="新細明體" panose="02020500000000000000" pitchFamily="18" charset="-120"/>
              </a:rPr>
              <a:t>产品信息</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ấn</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vào</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sửa</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sau</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đó</a:t>
            </a:r>
            <a:r>
              <a:rPr lang="en-US" altLang="zh-CN" dirty="0">
                <a:solidFill>
                  <a:srgbClr val="000000"/>
                </a:solidFill>
                <a:latin typeface="Segoe UI" panose="020B0502040204020203" pitchFamily="34" charset="0"/>
                <a:ea typeface="新細明體" panose="02020500000000000000" pitchFamily="18" charset="-120"/>
              </a:rPr>
              <a:t> them </a:t>
            </a:r>
            <a:r>
              <a:rPr lang="en-US" altLang="zh-CN" dirty="0" err="1">
                <a:solidFill>
                  <a:srgbClr val="000000"/>
                </a:solidFill>
                <a:latin typeface="Segoe UI" panose="020B0502040204020203" pitchFamily="34" charset="0"/>
                <a:ea typeface="新細明體" panose="02020500000000000000" pitchFamily="18" charset="-120"/>
              </a:rPr>
              <a:t>mới</a:t>
            </a:r>
            <a:r>
              <a:rPr lang="en-US" altLang="zh-CN" dirty="0">
                <a:solidFill>
                  <a:srgbClr val="000000"/>
                </a:solidFill>
                <a:latin typeface="Segoe UI" panose="020B0502040204020203" pitchFamily="34" charset="0"/>
                <a:ea typeface="新細明體" panose="02020500000000000000" pitchFamily="18" charset="-120"/>
              </a:rPr>
              <a:t> </a:t>
            </a:r>
            <a:r>
              <a:rPr lang="zh-CN" altLang="en-US" dirty="0">
                <a:solidFill>
                  <a:srgbClr val="000000"/>
                </a:solidFill>
                <a:latin typeface="Segoe UI" panose="020B0502040204020203" pitchFamily="34" charset="0"/>
                <a:ea typeface="新細明體" panose="02020500000000000000" pitchFamily="18" charset="-120"/>
              </a:rPr>
              <a:t>条码规则 </a:t>
            </a:r>
            <a:r>
              <a:rPr lang="en-US" altLang="zh-CN" dirty="0" err="1">
                <a:solidFill>
                  <a:srgbClr val="000000"/>
                </a:solidFill>
                <a:latin typeface="Segoe UI" panose="020B0502040204020203" pitchFamily="34" charset="0"/>
                <a:ea typeface="新細明體" panose="02020500000000000000" pitchFamily="18" charset="-120"/>
              </a:rPr>
              <a:t>sau</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khi</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thành</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công</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sẽ</a:t>
            </a:r>
            <a:r>
              <a:rPr lang="en-US" altLang="zh-CN" dirty="0">
                <a:solidFill>
                  <a:srgbClr val="000000"/>
                </a:solidFill>
                <a:latin typeface="Segoe UI" panose="020B0502040204020203" pitchFamily="34" charset="0"/>
                <a:ea typeface="新細明體" panose="02020500000000000000" pitchFamily="18" charset="-120"/>
              </a:rPr>
              <a:t> đ</a:t>
            </a:r>
            <a:r>
              <a:rPr lang="vi-VN" altLang="zh-CN" dirty="0">
                <a:solidFill>
                  <a:srgbClr val="000000"/>
                </a:solidFill>
                <a:latin typeface="Segoe UI" panose="020B0502040204020203" pitchFamily="34" charset="0"/>
                <a:ea typeface="新細明體" panose="02020500000000000000" pitchFamily="18" charset="-120"/>
              </a:rPr>
              <a:t>ư</a:t>
            </a:r>
            <a:r>
              <a:rPr lang="en-US" altLang="zh-CN" dirty="0" err="1">
                <a:solidFill>
                  <a:srgbClr val="000000"/>
                </a:solidFill>
                <a:latin typeface="Segoe UI" panose="020B0502040204020203" pitchFamily="34" charset="0"/>
                <a:ea typeface="新細明體" panose="02020500000000000000" pitchFamily="18" charset="-120"/>
              </a:rPr>
              <a:t>ợc</a:t>
            </a:r>
            <a:r>
              <a:rPr lang="en-US" altLang="zh-CN" dirty="0">
                <a:solidFill>
                  <a:srgbClr val="000000"/>
                </a:solidFill>
                <a:latin typeface="Segoe UI" panose="020B0502040204020203" pitchFamily="34" charset="0"/>
                <a:ea typeface="新細明體" panose="02020500000000000000" pitchFamily="18" charset="-120"/>
              </a:rPr>
              <a:t> insert </a:t>
            </a:r>
            <a:r>
              <a:rPr lang="en-US" altLang="zh-CN" dirty="0" err="1">
                <a:solidFill>
                  <a:srgbClr val="000000"/>
                </a:solidFill>
                <a:latin typeface="Segoe UI" panose="020B0502040204020203" pitchFamily="34" charset="0"/>
                <a:ea typeface="新細明體" panose="02020500000000000000" pitchFamily="18" charset="-120"/>
              </a:rPr>
              <a:t>vào</a:t>
            </a:r>
            <a:r>
              <a:rPr lang="en-US" altLang="zh-CN" dirty="0">
                <a:solidFill>
                  <a:srgbClr val="000000"/>
                </a:solidFill>
                <a:latin typeface="Segoe UI" panose="020B0502040204020203" pitchFamily="34" charset="0"/>
                <a:ea typeface="新細明體" panose="02020500000000000000" pitchFamily="18" charset="-120"/>
              </a:rPr>
              <a:t> </a:t>
            </a:r>
            <a:r>
              <a:rPr lang="en-US" altLang="zh-CN" dirty="0" err="1">
                <a:solidFill>
                  <a:srgbClr val="000000"/>
                </a:solidFill>
                <a:latin typeface="Segoe UI" panose="020B0502040204020203" pitchFamily="34" charset="0"/>
                <a:ea typeface="新細明體" panose="02020500000000000000" pitchFamily="18" charset="-120"/>
              </a:rPr>
              <a:t>bảng</a:t>
            </a:r>
            <a:r>
              <a:rPr lang="en-US" altLang="zh-CN" dirty="0">
                <a:solidFill>
                  <a:srgbClr val="000000"/>
                </a:solidFill>
                <a:latin typeface="Segoe UI" panose="020B0502040204020203" pitchFamily="34" charset="0"/>
                <a:ea typeface="新細明體" panose="02020500000000000000" pitchFamily="18" charset="-120"/>
              </a:rPr>
              <a:t> </a:t>
            </a:r>
            <a:endParaRPr lang="zh-TW" altLang="en-US" dirty="0"/>
          </a:p>
        </p:txBody>
      </p:sp>
      <p:sp>
        <p:nvSpPr>
          <p:cNvPr id="5" name="Rectangle 4">
            <a:extLst>
              <a:ext uri="{FF2B5EF4-FFF2-40B4-BE49-F238E27FC236}">
                <a16:creationId xmlns:a16="http://schemas.microsoft.com/office/drawing/2014/main" id="{9808C4BA-C528-42B0-B66A-3EF2F1208860}"/>
              </a:ext>
            </a:extLst>
          </p:cNvPr>
          <p:cNvSpPr/>
          <p:nvPr/>
        </p:nvSpPr>
        <p:spPr>
          <a:xfrm>
            <a:off x="4910667" y="4548219"/>
            <a:ext cx="5867399" cy="584775"/>
          </a:xfrm>
          <a:prstGeom prst="rect">
            <a:avLst/>
          </a:prstGeom>
        </p:spPr>
        <p:txBody>
          <a:bodyPr wrap="square">
            <a:spAutoFit/>
          </a:bodyPr>
          <a:lstStyle/>
          <a:p>
            <a:r>
              <a:rPr lang="en-US" altLang="zh-TW" sz="1600" b="1" dirty="0">
                <a:solidFill>
                  <a:srgbClr val="800000"/>
                </a:solidFill>
                <a:latin typeface="Courier New" panose="02070309020205020404" pitchFamily="49" charset="0"/>
              </a:rPr>
              <a:t>select</a:t>
            </a:r>
            <a:r>
              <a:rPr lang="en-US" altLang="zh-TW" sz="1600" dirty="0">
                <a:solidFill>
                  <a:srgbClr val="000000"/>
                </a:solidFill>
                <a:latin typeface="Courier New" panose="02070309020205020404" pitchFamily="49" charset="0"/>
              </a:rPr>
              <a:t> * </a:t>
            </a:r>
            <a:r>
              <a:rPr lang="en-US" altLang="zh-TW" sz="1600" b="1" dirty="0">
                <a:solidFill>
                  <a:srgbClr val="800000"/>
                </a:solidFill>
                <a:latin typeface="Courier New" panose="02070309020205020404" pitchFamily="49" charset="0"/>
              </a:rPr>
              <a:t>from</a:t>
            </a:r>
            <a:r>
              <a:rPr lang="en-US" altLang="zh-TW" sz="1600" dirty="0">
                <a:solidFill>
                  <a:srgbClr val="000000"/>
                </a:solidFill>
                <a:latin typeface="Courier New" panose="02070309020205020404" pitchFamily="49" charset="0"/>
              </a:rPr>
              <a:t> </a:t>
            </a:r>
            <a:r>
              <a:rPr lang="en-US" altLang="zh-TW" sz="1600" dirty="0" err="1">
                <a:solidFill>
                  <a:srgbClr val="000000"/>
                </a:solidFill>
                <a:latin typeface="Courier New" panose="02070309020205020404" pitchFamily="49" charset="0"/>
              </a:rPr>
              <a:t>mes.mes_product_barcode_rule</a:t>
            </a:r>
            <a:r>
              <a:rPr lang="en-US" altLang="zh-TW" sz="1600" dirty="0">
                <a:solidFill>
                  <a:srgbClr val="000000"/>
                </a:solidFill>
                <a:latin typeface="Courier New" panose="02070309020205020404" pitchFamily="49" charset="0"/>
              </a:rPr>
              <a:t> </a:t>
            </a:r>
            <a:r>
              <a:rPr lang="en-US" altLang="zh-TW" sz="1600" dirty="0" err="1">
                <a:solidFill>
                  <a:srgbClr val="000000"/>
                </a:solidFill>
                <a:latin typeface="Courier New" panose="02070309020205020404" pitchFamily="49" charset="0"/>
              </a:rPr>
              <a:t>mpbr</a:t>
            </a:r>
            <a:r>
              <a:rPr lang="en-US" altLang="zh-TW" sz="1600" dirty="0">
                <a:solidFill>
                  <a:srgbClr val="000000"/>
                </a:solidFill>
                <a:latin typeface="Courier New" panose="02070309020205020404" pitchFamily="49" charset="0"/>
              </a:rPr>
              <a:t> </a:t>
            </a:r>
            <a:r>
              <a:rPr lang="en-US" altLang="zh-TW" sz="1600" b="1" dirty="0">
                <a:solidFill>
                  <a:srgbClr val="800000"/>
                </a:solidFill>
                <a:latin typeface="Courier New" panose="02070309020205020404" pitchFamily="49" charset="0"/>
              </a:rPr>
              <a:t>where</a:t>
            </a:r>
            <a:r>
              <a:rPr lang="en-US" altLang="zh-TW" sz="1600" dirty="0">
                <a:solidFill>
                  <a:srgbClr val="000000"/>
                </a:solidFill>
                <a:latin typeface="Courier New" panose="02070309020205020404" pitchFamily="49" charset="0"/>
              </a:rPr>
              <a:t> </a:t>
            </a:r>
            <a:r>
              <a:rPr lang="en-US" altLang="zh-TW" sz="1600" dirty="0" err="1">
                <a:solidFill>
                  <a:srgbClr val="000000"/>
                </a:solidFill>
                <a:latin typeface="Courier New" panose="02070309020205020404" pitchFamily="49" charset="0"/>
              </a:rPr>
              <a:t>product_no</a:t>
            </a:r>
            <a:r>
              <a:rPr lang="en-US" altLang="zh-TW" sz="1600" dirty="0">
                <a:solidFill>
                  <a:srgbClr val="000000"/>
                </a:solidFill>
                <a:latin typeface="Courier New" panose="02070309020205020404" pitchFamily="49" charset="0"/>
              </a:rPr>
              <a:t> =</a:t>
            </a:r>
            <a:r>
              <a:rPr lang="en-US" altLang="zh-TW" sz="1600" dirty="0">
                <a:solidFill>
                  <a:srgbClr val="008000"/>
                </a:solidFill>
                <a:latin typeface="Courier New" panose="02070309020205020404" pitchFamily="49" charset="0"/>
              </a:rPr>
              <a:t>'M1259480-001-G1'</a:t>
            </a:r>
            <a:endParaRPr lang="en-US" altLang="zh-TW" sz="1600"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2994184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264AE3-DE62-41EF-A725-71797498E802}"/>
              </a:ext>
            </a:extLst>
          </p:cNvPr>
          <p:cNvPicPr>
            <a:picLocks noChangeAspect="1"/>
          </p:cNvPicPr>
          <p:nvPr/>
        </p:nvPicPr>
        <p:blipFill>
          <a:blip r:embed="rId2"/>
          <a:stretch>
            <a:fillRect/>
          </a:stretch>
        </p:blipFill>
        <p:spPr>
          <a:xfrm>
            <a:off x="107292" y="1463798"/>
            <a:ext cx="2181512" cy="3930404"/>
          </a:xfrm>
          <a:prstGeom prst="rect">
            <a:avLst/>
          </a:prstGeom>
        </p:spPr>
      </p:pic>
      <p:sp>
        <p:nvSpPr>
          <p:cNvPr id="4" name="Rectangle 3">
            <a:extLst>
              <a:ext uri="{FF2B5EF4-FFF2-40B4-BE49-F238E27FC236}">
                <a16:creationId xmlns:a16="http://schemas.microsoft.com/office/drawing/2014/main" id="{6C85207D-16B1-41BA-8793-4B93BE979C6D}"/>
              </a:ext>
            </a:extLst>
          </p:cNvPr>
          <p:cNvSpPr/>
          <p:nvPr/>
        </p:nvSpPr>
        <p:spPr>
          <a:xfrm>
            <a:off x="2446867" y="1356342"/>
            <a:ext cx="4109227" cy="1200329"/>
          </a:xfrm>
          <a:prstGeom prst="rect">
            <a:avLst/>
          </a:prstGeom>
        </p:spPr>
        <p:txBody>
          <a:bodyPr wrap="square">
            <a:spAutoFit/>
          </a:bodyPr>
          <a:lstStyle/>
          <a:p>
            <a:r>
              <a:rPr lang="en-US" altLang="zh-TW" dirty="0" err="1">
                <a:solidFill>
                  <a:srgbClr val="000000"/>
                </a:solidFill>
                <a:latin typeface="Segoe UI" panose="020B0502040204020203" pitchFamily="34" charset="0"/>
                <a:ea typeface="新細明體" panose="02020500000000000000" pitchFamily="18" charset="-120"/>
              </a:rPr>
              <a:t>Chúng</a:t>
            </a:r>
            <a:r>
              <a:rPr lang="en-US" altLang="zh-TW" dirty="0">
                <a:solidFill>
                  <a:srgbClr val="000000"/>
                </a:solidFill>
                <a:latin typeface="Segoe UI" panose="020B0502040204020203" pitchFamily="34" charset="0"/>
                <a:ea typeface="新細明體" panose="02020500000000000000" pitchFamily="18" charset="-120"/>
              </a:rPr>
              <a:t> ta </a:t>
            </a:r>
            <a:r>
              <a:rPr lang="en-US" altLang="zh-TW" dirty="0" err="1">
                <a:solidFill>
                  <a:srgbClr val="000000"/>
                </a:solidFill>
                <a:latin typeface="Segoe UI" panose="020B0502040204020203" pitchFamily="34" charset="0"/>
                <a:ea typeface="新細明體" panose="02020500000000000000" pitchFamily="18" charset="-120"/>
              </a:rPr>
              <a:t>sẽ</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phải</a:t>
            </a:r>
            <a:r>
              <a:rPr lang="en-US" altLang="zh-TW" dirty="0">
                <a:solidFill>
                  <a:srgbClr val="000000"/>
                </a:solidFill>
                <a:latin typeface="Segoe UI" panose="020B0502040204020203" pitchFamily="34" charset="0"/>
                <a:ea typeface="新細明體" panose="02020500000000000000" pitchFamily="18" charset="-120"/>
              </a:rPr>
              <a:t> config </a:t>
            </a:r>
            <a:r>
              <a:rPr lang="en-US" altLang="zh-TW" dirty="0" err="1">
                <a:solidFill>
                  <a:srgbClr val="000000"/>
                </a:solidFill>
                <a:latin typeface="Segoe UI" panose="020B0502040204020203" pitchFamily="34" charset="0"/>
                <a:ea typeface="新細明體" panose="02020500000000000000" pitchFamily="18" charset="-120"/>
              </a:rPr>
              <a:t>hết</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tất</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cả</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các</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tên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công</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trạm</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và</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vị</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trí</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của</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các</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công</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trạm</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trên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mỗi</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chuyền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sản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xuất</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tại</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mục</a:t>
            </a:r>
            <a:r>
              <a:rPr lang="en-US" altLang="zh-TW" dirty="0">
                <a:solidFill>
                  <a:srgbClr val="000000"/>
                </a:solidFill>
                <a:latin typeface="Segoe UI" panose="020B0502040204020203" pitchFamily="34" charset="0"/>
                <a:ea typeface="新細明體" panose="02020500000000000000" pitchFamily="18" charset="-120"/>
              </a:rPr>
              <a:t> </a:t>
            </a:r>
            <a:r>
              <a:rPr lang="zh-CN" altLang="en-US" dirty="0">
                <a:solidFill>
                  <a:srgbClr val="000000"/>
                </a:solidFill>
                <a:latin typeface="Segoe UI" panose="020B0502040204020203" pitchFamily="34" charset="0"/>
                <a:ea typeface="新細明體" panose="02020500000000000000" pitchFamily="18" charset="-120"/>
              </a:rPr>
              <a:t>工站管理，工位管理</a:t>
            </a:r>
            <a:endParaRPr lang="zh-TW" altLang="en-US" dirty="0"/>
          </a:p>
        </p:txBody>
      </p:sp>
      <p:pic>
        <p:nvPicPr>
          <p:cNvPr id="5" name="Picture 4">
            <a:extLst>
              <a:ext uri="{FF2B5EF4-FFF2-40B4-BE49-F238E27FC236}">
                <a16:creationId xmlns:a16="http://schemas.microsoft.com/office/drawing/2014/main" id="{627996C4-F844-4EA5-A127-62DC488F87C3}"/>
              </a:ext>
            </a:extLst>
          </p:cNvPr>
          <p:cNvPicPr>
            <a:picLocks noChangeAspect="1"/>
          </p:cNvPicPr>
          <p:nvPr/>
        </p:nvPicPr>
        <p:blipFill>
          <a:blip r:embed="rId3"/>
          <a:stretch>
            <a:fillRect/>
          </a:stretch>
        </p:blipFill>
        <p:spPr>
          <a:xfrm>
            <a:off x="3208866" y="2658533"/>
            <a:ext cx="6096000" cy="2386389"/>
          </a:xfrm>
          <a:prstGeom prst="rect">
            <a:avLst/>
          </a:prstGeom>
        </p:spPr>
      </p:pic>
      <p:pic>
        <p:nvPicPr>
          <p:cNvPr id="6" name="Picture 5">
            <a:extLst>
              <a:ext uri="{FF2B5EF4-FFF2-40B4-BE49-F238E27FC236}">
                <a16:creationId xmlns:a16="http://schemas.microsoft.com/office/drawing/2014/main" id="{B9C3D65D-5AF3-484A-8807-CC5649A4303A}"/>
              </a:ext>
            </a:extLst>
          </p:cNvPr>
          <p:cNvPicPr>
            <a:picLocks noChangeAspect="1"/>
          </p:cNvPicPr>
          <p:nvPr/>
        </p:nvPicPr>
        <p:blipFill>
          <a:blip r:embed="rId4"/>
          <a:stretch>
            <a:fillRect/>
          </a:stretch>
        </p:blipFill>
        <p:spPr>
          <a:xfrm>
            <a:off x="5190375" y="4423684"/>
            <a:ext cx="5965887" cy="1941036"/>
          </a:xfrm>
          <a:prstGeom prst="rect">
            <a:avLst/>
          </a:prstGeom>
        </p:spPr>
      </p:pic>
      <p:sp>
        <p:nvSpPr>
          <p:cNvPr id="7" name="Rectangle 6">
            <a:extLst>
              <a:ext uri="{FF2B5EF4-FFF2-40B4-BE49-F238E27FC236}">
                <a16:creationId xmlns:a16="http://schemas.microsoft.com/office/drawing/2014/main" id="{8E917189-C89E-4660-90FB-5B32B87BABEA}"/>
              </a:ext>
            </a:extLst>
          </p:cNvPr>
          <p:cNvSpPr/>
          <p:nvPr/>
        </p:nvSpPr>
        <p:spPr>
          <a:xfrm>
            <a:off x="7509933" y="864656"/>
            <a:ext cx="4013199" cy="1569660"/>
          </a:xfrm>
          <a:prstGeom prst="rect">
            <a:avLst/>
          </a:prstGeom>
        </p:spPr>
        <p:txBody>
          <a:bodyPr wrap="square">
            <a:spAutoFit/>
          </a:bodyPr>
          <a:lstStyle/>
          <a:p>
            <a:r>
              <a:rPr lang="en-US" altLang="zh-TW" sz="1200" b="1" dirty="0">
                <a:solidFill>
                  <a:srgbClr val="800000"/>
                </a:solidFill>
                <a:latin typeface="Courier New" panose="02070309020205020404" pitchFamily="49" charset="0"/>
              </a:rPr>
              <a:t>select</a:t>
            </a:r>
            <a:r>
              <a:rPr lang="en-US" altLang="zh-TW" sz="1200" dirty="0">
                <a:solidFill>
                  <a:srgbClr val="000000"/>
                </a:solidFill>
                <a:latin typeface="Courier New" panose="02070309020205020404" pitchFamily="49" charset="0"/>
              </a:rPr>
              <a:t> </a:t>
            </a:r>
            <a:r>
              <a:rPr lang="en-US" altLang="zh-TW" sz="1200" dirty="0" err="1">
                <a:solidFill>
                  <a:srgbClr val="000000"/>
                </a:solidFill>
                <a:latin typeface="Courier New" panose="02070309020205020404" pitchFamily="49" charset="0"/>
              </a:rPr>
              <a:t>B.line_station_code</a:t>
            </a:r>
            <a:r>
              <a:rPr lang="en-US" altLang="zh-TW" sz="1200" dirty="0">
                <a:solidFill>
                  <a:srgbClr val="000000"/>
                </a:solidFill>
                <a:latin typeface="Courier New" panose="02070309020205020404" pitchFamily="49" charset="0"/>
              </a:rPr>
              <a:t> ,</a:t>
            </a:r>
            <a:r>
              <a:rPr lang="en-US" altLang="zh-TW" sz="1200" dirty="0" err="1">
                <a:solidFill>
                  <a:srgbClr val="000000"/>
                </a:solidFill>
                <a:latin typeface="Courier New" panose="02070309020205020404" pitchFamily="49" charset="0"/>
              </a:rPr>
              <a:t>B.line_station_name</a:t>
            </a:r>
            <a:r>
              <a:rPr lang="en-US" altLang="zh-TW" sz="1200" dirty="0">
                <a:solidFill>
                  <a:srgbClr val="000000"/>
                </a:solidFill>
                <a:latin typeface="Courier New" panose="02070309020205020404" pitchFamily="49" charset="0"/>
              </a:rPr>
              <a:t> , </a:t>
            </a:r>
            <a:r>
              <a:rPr lang="en-US" altLang="zh-TW" sz="1200" dirty="0" err="1">
                <a:solidFill>
                  <a:srgbClr val="000000"/>
                </a:solidFill>
                <a:latin typeface="Courier New" panose="02070309020205020404" pitchFamily="49" charset="0"/>
              </a:rPr>
              <a:t>B.line_id</a:t>
            </a:r>
            <a:r>
              <a:rPr lang="en-US" altLang="zh-TW" sz="1200" dirty="0">
                <a:solidFill>
                  <a:srgbClr val="000000"/>
                </a:solidFill>
                <a:latin typeface="Courier New" panose="02070309020205020404" pitchFamily="49" charset="0"/>
              </a:rPr>
              <a:t> , </a:t>
            </a:r>
            <a:r>
              <a:rPr lang="en-US" altLang="zh-TW" sz="1200" dirty="0" err="1">
                <a:solidFill>
                  <a:srgbClr val="000000"/>
                </a:solidFill>
                <a:latin typeface="Courier New" panose="02070309020205020404" pitchFamily="49" charset="0"/>
              </a:rPr>
              <a:t>B.process_seg_id</a:t>
            </a:r>
            <a:r>
              <a:rPr lang="en-US" altLang="zh-TW" sz="1200" dirty="0">
                <a:solidFill>
                  <a:srgbClr val="000000"/>
                </a:solidFill>
                <a:latin typeface="Courier New" panose="02070309020205020404" pitchFamily="49" charset="0"/>
              </a:rPr>
              <a:t> ,</a:t>
            </a:r>
            <a:r>
              <a:rPr lang="en-US" altLang="zh-TW" sz="1200" dirty="0" err="1">
                <a:solidFill>
                  <a:srgbClr val="000000"/>
                </a:solidFill>
                <a:latin typeface="Courier New" panose="02070309020205020404" pitchFamily="49" charset="0"/>
              </a:rPr>
              <a:t>A.seg_name</a:t>
            </a:r>
            <a:r>
              <a:rPr lang="en-US" altLang="zh-TW" sz="1200" dirty="0">
                <a:solidFill>
                  <a:srgbClr val="000000"/>
                </a:solidFill>
                <a:latin typeface="Courier New" panose="02070309020205020404" pitchFamily="49" charset="0"/>
              </a:rPr>
              <a:t> , </a:t>
            </a:r>
            <a:r>
              <a:rPr lang="en-US" altLang="zh-TW" sz="1200" dirty="0" err="1">
                <a:solidFill>
                  <a:srgbClr val="000000"/>
                </a:solidFill>
                <a:latin typeface="Courier New" panose="02070309020205020404" pitchFamily="49" charset="0"/>
              </a:rPr>
              <a:t>A.seg_code</a:t>
            </a:r>
            <a:r>
              <a:rPr lang="en-US" altLang="zh-TW" sz="1200" dirty="0">
                <a:solidFill>
                  <a:srgbClr val="000000"/>
                </a:solidFill>
                <a:latin typeface="Courier New" panose="02070309020205020404" pitchFamily="49" charset="0"/>
              </a:rPr>
              <a:t> </a:t>
            </a:r>
          </a:p>
          <a:p>
            <a:r>
              <a:rPr lang="en-US" altLang="zh-TW" sz="1200" b="1" dirty="0">
                <a:solidFill>
                  <a:srgbClr val="800000"/>
                </a:solidFill>
                <a:latin typeface="Courier New" panose="02070309020205020404" pitchFamily="49" charset="0"/>
              </a:rPr>
              <a:t>from</a:t>
            </a:r>
            <a:r>
              <a:rPr lang="en-US" altLang="zh-TW" sz="1200" dirty="0">
                <a:solidFill>
                  <a:srgbClr val="000000"/>
                </a:solidFill>
                <a:latin typeface="Courier New" panose="02070309020205020404" pitchFamily="49" charset="0"/>
              </a:rPr>
              <a:t> </a:t>
            </a:r>
            <a:r>
              <a:rPr lang="en-US" altLang="zh-TW" sz="1200" dirty="0" err="1">
                <a:solidFill>
                  <a:srgbClr val="000000"/>
                </a:solidFill>
                <a:latin typeface="Courier New" panose="02070309020205020404" pitchFamily="49" charset="0"/>
              </a:rPr>
              <a:t>basic_sys.basic_process_seg</a:t>
            </a:r>
            <a:r>
              <a:rPr lang="en-US" altLang="zh-TW" sz="1200" dirty="0">
                <a:solidFill>
                  <a:srgbClr val="000000"/>
                </a:solidFill>
                <a:latin typeface="Courier New" panose="02070309020205020404" pitchFamily="49" charset="0"/>
              </a:rPr>
              <a:t> A </a:t>
            </a:r>
            <a:r>
              <a:rPr lang="en-US" altLang="zh-TW" sz="1200" b="1" dirty="0">
                <a:solidFill>
                  <a:srgbClr val="800000"/>
                </a:solidFill>
                <a:latin typeface="Courier New" panose="02070309020205020404" pitchFamily="49" charset="0"/>
              </a:rPr>
              <a:t>join</a:t>
            </a:r>
            <a:r>
              <a:rPr lang="en-US" altLang="zh-TW" sz="1200" dirty="0">
                <a:solidFill>
                  <a:srgbClr val="000000"/>
                </a:solidFill>
                <a:latin typeface="Courier New" panose="02070309020205020404" pitchFamily="49" charset="0"/>
              </a:rPr>
              <a:t> </a:t>
            </a:r>
            <a:r>
              <a:rPr lang="en-US" altLang="zh-TW" sz="1200" dirty="0" err="1">
                <a:solidFill>
                  <a:srgbClr val="000000"/>
                </a:solidFill>
                <a:latin typeface="Courier New" panose="02070309020205020404" pitchFamily="49" charset="0"/>
              </a:rPr>
              <a:t>basic_sys.basic_line_station</a:t>
            </a:r>
            <a:r>
              <a:rPr lang="en-US" altLang="zh-TW" sz="1200" dirty="0">
                <a:solidFill>
                  <a:srgbClr val="000000"/>
                </a:solidFill>
                <a:latin typeface="Courier New" panose="02070309020205020404" pitchFamily="49" charset="0"/>
              </a:rPr>
              <a:t> B </a:t>
            </a:r>
            <a:r>
              <a:rPr lang="en-US" altLang="zh-TW" sz="1200" b="1" dirty="0">
                <a:solidFill>
                  <a:srgbClr val="800000"/>
                </a:solidFill>
                <a:latin typeface="Courier New" panose="02070309020205020404" pitchFamily="49" charset="0"/>
              </a:rPr>
              <a:t>on</a:t>
            </a:r>
            <a:r>
              <a:rPr lang="en-US" altLang="zh-TW" sz="1200" dirty="0">
                <a:solidFill>
                  <a:srgbClr val="000000"/>
                </a:solidFill>
                <a:latin typeface="Courier New" panose="02070309020205020404" pitchFamily="49" charset="0"/>
              </a:rPr>
              <a:t> A.id=</a:t>
            </a:r>
            <a:r>
              <a:rPr lang="en-US" altLang="zh-TW" sz="1200" dirty="0" err="1">
                <a:solidFill>
                  <a:srgbClr val="000000"/>
                </a:solidFill>
                <a:latin typeface="Courier New" panose="02070309020205020404" pitchFamily="49" charset="0"/>
              </a:rPr>
              <a:t>B.process_seg_id</a:t>
            </a:r>
            <a:r>
              <a:rPr lang="en-US" altLang="zh-TW" sz="1200" dirty="0">
                <a:solidFill>
                  <a:srgbClr val="000000"/>
                </a:solidFill>
                <a:latin typeface="Courier New" panose="02070309020205020404" pitchFamily="49" charset="0"/>
              </a:rPr>
              <a:t> </a:t>
            </a:r>
            <a:r>
              <a:rPr lang="en-US" altLang="zh-TW" sz="1200" b="1" dirty="0">
                <a:solidFill>
                  <a:srgbClr val="800000"/>
                </a:solidFill>
                <a:latin typeface="Courier New" panose="02070309020205020404" pitchFamily="49" charset="0"/>
              </a:rPr>
              <a:t>where</a:t>
            </a:r>
            <a:r>
              <a:rPr lang="en-US" altLang="zh-TW" sz="1200" dirty="0">
                <a:solidFill>
                  <a:srgbClr val="000000"/>
                </a:solidFill>
                <a:latin typeface="Courier New" panose="02070309020205020404" pitchFamily="49" charset="0"/>
              </a:rPr>
              <a:t> </a:t>
            </a:r>
            <a:r>
              <a:rPr lang="en-US" altLang="zh-TW" sz="1200" dirty="0" err="1">
                <a:solidFill>
                  <a:srgbClr val="000000"/>
                </a:solidFill>
                <a:latin typeface="Courier New" panose="02070309020205020404" pitchFamily="49" charset="0"/>
              </a:rPr>
              <a:t>B.line_id</a:t>
            </a:r>
            <a:r>
              <a:rPr lang="en-US" altLang="zh-TW" sz="1200" dirty="0">
                <a:solidFill>
                  <a:srgbClr val="000000"/>
                </a:solidFill>
                <a:latin typeface="Courier New" panose="02070309020205020404" pitchFamily="49" charset="0"/>
              </a:rPr>
              <a:t> </a:t>
            </a:r>
            <a:r>
              <a:rPr lang="en-US" altLang="zh-TW" sz="1200" b="1" dirty="0">
                <a:solidFill>
                  <a:srgbClr val="800000"/>
                </a:solidFill>
                <a:latin typeface="Courier New" panose="02070309020205020404" pitchFamily="49" charset="0"/>
              </a:rPr>
              <a:t>in</a:t>
            </a:r>
            <a:r>
              <a:rPr lang="en-US" altLang="zh-TW" sz="1200" dirty="0">
                <a:solidFill>
                  <a:srgbClr val="000000"/>
                </a:solidFill>
                <a:latin typeface="Courier New" panose="02070309020205020404" pitchFamily="49" charset="0"/>
              </a:rPr>
              <a:t> (</a:t>
            </a:r>
            <a:r>
              <a:rPr lang="en-US" altLang="zh-TW" sz="1200" dirty="0">
                <a:solidFill>
                  <a:srgbClr val="0000FF"/>
                </a:solidFill>
                <a:latin typeface="Courier New" panose="02070309020205020404" pitchFamily="49" charset="0"/>
              </a:rPr>
              <a:t>131</a:t>
            </a:r>
            <a:r>
              <a:rPr lang="en-US" altLang="zh-TW" sz="1200" dirty="0">
                <a:solidFill>
                  <a:srgbClr val="000000"/>
                </a:solidFill>
                <a:latin typeface="Courier New" panose="02070309020205020404" pitchFamily="49" charset="0"/>
              </a:rPr>
              <a:t>,</a:t>
            </a:r>
            <a:r>
              <a:rPr lang="en-US" altLang="zh-TW" sz="1200" dirty="0">
                <a:solidFill>
                  <a:srgbClr val="0000FF"/>
                </a:solidFill>
                <a:latin typeface="Courier New" panose="02070309020205020404" pitchFamily="49" charset="0"/>
              </a:rPr>
              <a:t>130</a:t>
            </a:r>
            <a:r>
              <a:rPr lang="en-US" altLang="zh-TW" sz="1200"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1329647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7E41F-C41B-4E21-AA14-289661582145}"/>
              </a:ext>
            </a:extLst>
          </p:cNvPr>
          <p:cNvSpPr>
            <a:spLocks noGrp="1"/>
          </p:cNvSpPr>
          <p:nvPr>
            <p:ph type="title"/>
          </p:nvPr>
        </p:nvSpPr>
        <p:spPr/>
        <p:txBody>
          <a:bodyPr/>
          <a:lstStyle/>
          <a:p>
            <a:r>
              <a:rPr lang="zh-TW" altLang="en-US" dirty="0"/>
              <a:t>工艺建模</a:t>
            </a:r>
            <a:r>
              <a:rPr lang="en-US" altLang="zh-TW" dirty="0"/>
              <a:t>/SMT</a:t>
            </a:r>
            <a:r>
              <a:rPr lang="zh-TW" altLang="en-US" dirty="0"/>
              <a:t>上料表</a:t>
            </a:r>
          </a:p>
        </p:txBody>
      </p:sp>
      <p:pic>
        <p:nvPicPr>
          <p:cNvPr id="3" name="Picture 2">
            <a:extLst>
              <a:ext uri="{FF2B5EF4-FFF2-40B4-BE49-F238E27FC236}">
                <a16:creationId xmlns:a16="http://schemas.microsoft.com/office/drawing/2014/main" id="{21F68354-D70B-4565-9460-6EFDCD0D4E19}"/>
              </a:ext>
            </a:extLst>
          </p:cNvPr>
          <p:cNvPicPr>
            <a:picLocks noChangeAspect="1"/>
          </p:cNvPicPr>
          <p:nvPr/>
        </p:nvPicPr>
        <p:blipFill>
          <a:blip r:embed="rId2"/>
          <a:stretch>
            <a:fillRect/>
          </a:stretch>
        </p:blipFill>
        <p:spPr>
          <a:xfrm>
            <a:off x="76200" y="1388924"/>
            <a:ext cx="6493932" cy="2554924"/>
          </a:xfrm>
          <a:prstGeom prst="rect">
            <a:avLst/>
          </a:prstGeom>
        </p:spPr>
      </p:pic>
      <p:pic>
        <p:nvPicPr>
          <p:cNvPr id="4" name="Picture 3">
            <a:extLst>
              <a:ext uri="{FF2B5EF4-FFF2-40B4-BE49-F238E27FC236}">
                <a16:creationId xmlns:a16="http://schemas.microsoft.com/office/drawing/2014/main" id="{28D5E75D-9A8C-4FD4-B7DD-AF59C97163E0}"/>
              </a:ext>
            </a:extLst>
          </p:cNvPr>
          <p:cNvPicPr>
            <a:picLocks noChangeAspect="1"/>
          </p:cNvPicPr>
          <p:nvPr/>
        </p:nvPicPr>
        <p:blipFill>
          <a:blip r:embed="rId3"/>
          <a:stretch>
            <a:fillRect/>
          </a:stretch>
        </p:blipFill>
        <p:spPr>
          <a:xfrm>
            <a:off x="76200" y="3943848"/>
            <a:ext cx="6493932" cy="1445645"/>
          </a:xfrm>
          <a:prstGeom prst="rect">
            <a:avLst/>
          </a:prstGeom>
        </p:spPr>
      </p:pic>
      <p:pic>
        <p:nvPicPr>
          <p:cNvPr id="5" name="Picture 4">
            <a:extLst>
              <a:ext uri="{FF2B5EF4-FFF2-40B4-BE49-F238E27FC236}">
                <a16:creationId xmlns:a16="http://schemas.microsoft.com/office/drawing/2014/main" id="{EBE361DA-1272-4CC6-91F9-0E7676F3023F}"/>
              </a:ext>
            </a:extLst>
          </p:cNvPr>
          <p:cNvPicPr>
            <a:picLocks noChangeAspect="1"/>
          </p:cNvPicPr>
          <p:nvPr/>
        </p:nvPicPr>
        <p:blipFill>
          <a:blip r:embed="rId4"/>
          <a:stretch>
            <a:fillRect/>
          </a:stretch>
        </p:blipFill>
        <p:spPr>
          <a:xfrm>
            <a:off x="76200" y="5469076"/>
            <a:ext cx="4241800" cy="1260072"/>
          </a:xfrm>
          <a:prstGeom prst="rect">
            <a:avLst/>
          </a:prstGeom>
        </p:spPr>
      </p:pic>
      <p:sp>
        <p:nvSpPr>
          <p:cNvPr id="6" name="Rectangle 5">
            <a:extLst>
              <a:ext uri="{FF2B5EF4-FFF2-40B4-BE49-F238E27FC236}">
                <a16:creationId xmlns:a16="http://schemas.microsoft.com/office/drawing/2014/main" id="{DEFAED1B-D73C-46C2-AA78-70E989216AEC}"/>
              </a:ext>
            </a:extLst>
          </p:cNvPr>
          <p:cNvSpPr/>
          <p:nvPr/>
        </p:nvSpPr>
        <p:spPr>
          <a:xfrm>
            <a:off x="7272867" y="1576476"/>
            <a:ext cx="4109227" cy="1200329"/>
          </a:xfrm>
          <a:prstGeom prst="rect">
            <a:avLst/>
          </a:prstGeom>
        </p:spPr>
        <p:txBody>
          <a:bodyPr wrap="square">
            <a:spAutoFit/>
          </a:bodyPr>
          <a:lstStyle/>
          <a:p>
            <a:r>
              <a:rPr lang="en-US" altLang="zh-TW" dirty="0" err="1"/>
              <a:t>Tại</a:t>
            </a:r>
            <a:r>
              <a:rPr lang="en-US" altLang="zh-TW" dirty="0"/>
              <a:t> </a:t>
            </a:r>
            <a:r>
              <a:rPr lang="en-US" altLang="zh-TW" dirty="0" err="1"/>
              <a:t>màn</a:t>
            </a:r>
            <a:r>
              <a:rPr lang="en-US" altLang="zh-TW" dirty="0"/>
              <a:t> </a:t>
            </a:r>
            <a:r>
              <a:rPr lang="en-US" altLang="zh-TW" dirty="0" err="1"/>
              <a:t>hình</a:t>
            </a:r>
            <a:r>
              <a:rPr lang="en-US" altLang="zh-TW" dirty="0"/>
              <a:t> </a:t>
            </a:r>
            <a:r>
              <a:rPr lang="en-US" altLang="zh-TW" dirty="0" err="1"/>
              <a:t>này</a:t>
            </a:r>
            <a:r>
              <a:rPr lang="en-US" altLang="zh-TW" dirty="0"/>
              <a:t> </a:t>
            </a:r>
            <a:r>
              <a:rPr lang="en-US" altLang="zh-TW" dirty="0" err="1"/>
              <a:t>chúng</a:t>
            </a:r>
            <a:r>
              <a:rPr lang="en-US" altLang="zh-TW" dirty="0"/>
              <a:t> ta </a:t>
            </a:r>
            <a:r>
              <a:rPr lang="en-US" altLang="zh-TW" dirty="0" err="1"/>
              <a:t>sẽ</a:t>
            </a:r>
            <a:r>
              <a:rPr lang="en-US" altLang="zh-TW" dirty="0"/>
              <a:t> them </a:t>
            </a:r>
            <a:r>
              <a:rPr lang="en-US" altLang="zh-TW" dirty="0" err="1"/>
              <a:t>liệu</a:t>
            </a:r>
            <a:r>
              <a:rPr lang="en-US" altLang="zh-TW" dirty="0"/>
              <a:t> SMT </a:t>
            </a:r>
            <a:r>
              <a:rPr lang="en-US" altLang="zh-TW" dirty="0" err="1"/>
              <a:t>cho</a:t>
            </a:r>
            <a:r>
              <a:rPr lang="en-US" altLang="zh-TW" dirty="0"/>
              <a:t> </a:t>
            </a:r>
            <a:r>
              <a:rPr lang="en-US" altLang="zh-TW" dirty="0" err="1"/>
              <a:t>mã</a:t>
            </a:r>
            <a:r>
              <a:rPr lang="en-US" altLang="zh-TW" dirty="0"/>
              <a:t> </a:t>
            </a:r>
            <a:r>
              <a:rPr lang="en-US" altLang="zh-TW" dirty="0" err="1"/>
              <a:t>liệu</a:t>
            </a:r>
            <a:r>
              <a:rPr lang="en-US" altLang="zh-TW" dirty="0"/>
              <a:t> </a:t>
            </a:r>
            <a:r>
              <a:rPr lang="en-US" altLang="zh-TW" dirty="0" err="1"/>
              <a:t>gốc</a:t>
            </a:r>
            <a:r>
              <a:rPr lang="en-US" altLang="zh-TW" dirty="0"/>
              <a:t> </a:t>
            </a:r>
            <a:r>
              <a:rPr lang="en-US" altLang="zh-TW" dirty="0" err="1"/>
              <a:t>sau</a:t>
            </a:r>
            <a:r>
              <a:rPr lang="en-US" altLang="zh-TW" dirty="0"/>
              <a:t> </a:t>
            </a:r>
            <a:r>
              <a:rPr lang="en-US" altLang="zh-TW" dirty="0" err="1"/>
              <a:t>khi</a:t>
            </a:r>
            <a:r>
              <a:rPr lang="en-US" altLang="zh-TW" dirty="0"/>
              <a:t> insert data </a:t>
            </a:r>
            <a:r>
              <a:rPr lang="en-US" altLang="zh-TW" dirty="0" err="1"/>
              <a:t>sẽ</a:t>
            </a:r>
            <a:r>
              <a:rPr lang="en-US" altLang="zh-TW" dirty="0"/>
              <a:t> </a:t>
            </a:r>
            <a:r>
              <a:rPr lang="en-US" altLang="zh-TW" dirty="0" err="1"/>
              <a:t>được</a:t>
            </a:r>
            <a:r>
              <a:rPr lang="en-US" altLang="zh-TW" dirty="0"/>
              <a:t> </a:t>
            </a:r>
            <a:r>
              <a:rPr lang="en-US" altLang="zh-TW" dirty="0" err="1"/>
              <a:t>cập</a:t>
            </a:r>
            <a:r>
              <a:rPr lang="en-US" altLang="zh-TW" dirty="0"/>
              <a:t> </a:t>
            </a:r>
            <a:r>
              <a:rPr lang="en-US" altLang="zh-TW" dirty="0" err="1"/>
              <a:t>nhật</a:t>
            </a:r>
            <a:r>
              <a:rPr lang="en-US" altLang="zh-TW" dirty="0"/>
              <a:t> </a:t>
            </a:r>
            <a:r>
              <a:rPr lang="en-US" altLang="zh-TW" dirty="0" err="1"/>
              <a:t>vào</a:t>
            </a:r>
            <a:r>
              <a:rPr lang="en-US" altLang="zh-TW" dirty="0"/>
              <a:t> </a:t>
            </a:r>
            <a:r>
              <a:rPr lang="en-US" altLang="zh-TW" dirty="0" err="1"/>
              <a:t>hai</a:t>
            </a:r>
            <a:r>
              <a:rPr lang="en-US" altLang="zh-TW" dirty="0"/>
              <a:t> </a:t>
            </a:r>
            <a:r>
              <a:rPr lang="en-US" altLang="zh-TW" dirty="0" err="1"/>
              <a:t>bảng</a:t>
            </a:r>
            <a:r>
              <a:rPr lang="en-US" altLang="zh-TW" dirty="0"/>
              <a:t> </a:t>
            </a:r>
            <a:endParaRPr lang="zh-TW" altLang="en-US" dirty="0"/>
          </a:p>
        </p:txBody>
      </p:sp>
      <p:sp>
        <p:nvSpPr>
          <p:cNvPr id="7" name="Rectangle 6">
            <a:extLst>
              <a:ext uri="{FF2B5EF4-FFF2-40B4-BE49-F238E27FC236}">
                <a16:creationId xmlns:a16="http://schemas.microsoft.com/office/drawing/2014/main" id="{39799A21-E324-47C8-ACC3-8E9D4D633D98}"/>
              </a:ext>
            </a:extLst>
          </p:cNvPr>
          <p:cNvSpPr/>
          <p:nvPr/>
        </p:nvSpPr>
        <p:spPr>
          <a:xfrm>
            <a:off x="7272867" y="3388698"/>
            <a:ext cx="4562735" cy="1384995"/>
          </a:xfrm>
          <a:prstGeom prst="rect">
            <a:avLst/>
          </a:prstGeom>
        </p:spPr>
        <p:txBody>
          <a:bodyPr wrap="square">
            <a:spAutoFit/>
          </a:bodyPr>
          <a:lstStyle/>
          <a:p>
            <a:r>
              <a:rPr lang="en-US" altLang="zh-TW" sz="1400" b="1" dirty="0">
                <a:solidFill>
                  <a:srgbClr val="800000"/>
                </a:solidFill>
                <a:latin typeface="Courier New" panose="02070309020205020404" pitchFamily="49" charset="0"/>
              </a:rPr>
              <a:t>select</a:t>
            </a:r>
            <a:r>
              <a:rPr lang="en-US" altLang="zh-TW" sz="1400" dirty="0">
                <a:solidFill>
                  <a:srgbClr val="000000"/>
                </a:solidFill>
                <a:latin typeface="Courier New" panose="02070309020205020404" pitchFamily="49" charset="0"/>
              </a:rPr>
              <a:t> * </a:t>
            </a:r>
            <a:r>
              <a:rPr lang="en-US" altLang="zh-TW" sz="1400" b="1" dirty="0">
                <a:solidFill>
                  <a:srgbClr val="800000"/>
                </a:solidFill>
                <a:latin typeface="Courier New" panose="02070309020205020404" pitchFamily="49" charset="0"/>
              </a:rPr>
              <a:t>from</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mes.mes_smt_bom</a:t>
            </a:r>
            <a:r>
              <a:rPr lang="en-US" altLang="zh-TW" sz="1400" dirty="0">
                <a:solidFill>
                  <a:srgbClr val="000000"/>
                </a:solidFill>
                <a:latin typeface="Courier New" panose="02070309020205020404" pitchFamily="49" charset="0"/>
              </a:rPr>
              <a:t> </a:t>
            </a:r>
            <a:r>
              <a:rPr lang="en-US" altLang="zh-TW" sz="1400" b="1" dirty="0">
                <a:solidFill>
                  <a:srgbClr val="800000"/>
                </a:solidFill>
                <a:latin typeface="Courier New" panose="02070309020205020404" pitchFamily="49" charset="0"/>
              </a:rPr>
              <a:t>where</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product_no</a:t>
            </a:r>
            <a:r>
              <a:rPr lang="en-US" altLang="zh-TW" sz="1400" dirty="0">
                <a:solidFill>
                  <a:srgbClr val="000000"/>
                </a:solidFill>
                <a:latin typeface="Courier New" panose="02070309020205020404" pitchFamily="49" charset="0"/>
              </a:rPr>
              <a:t>=</a:t>
            </a:r>
            <a:r>
              <a:rPr lang="en-US" altLang="zh-TW" sz="1400" dirty="0">
                <a:solidFill>
                  <a:srgbClr val="008000"/>
                </a:solidFill>
                <a:latin typeface="Courier New" panose="02070309020205020404" pitchFamily="49" charset="0"/>
              </a:rPr>
              <a:t>'M1259480-001-G1'</a:t>
            </a:r>
            <a:r>
              <a:rPr lang="en-US" altLang="zh-TW" sz="1400" dirty="0">
                <a:solidFill>
                  <a:srgbClr val="000000"/>
                </a:solidFill>
                <a:latin typeface="Courier New" panose="02070309020205020404" pitchFamily="49" charset="0"/>
              </a:rPr>
              <a:t> </a:t>
            </a:r>
            <a:r>
              <a:rPr lang="en-US" altLang="zh-TW" sz="1400" b="1" dirty="0">
                <a:solidFill>
                  <a:srgbClr val="800000"/>
                </a:solidFill>
                <a:latin typeface="Courier New" panose="02070309020205020404" pitchFamily="49" charset="0"/>
              </a:rPr>
              <a:t>and</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is_deleted</a:t>
            </a:r>
            <a:r>
              <a:rPr lang="en-US" altLang="zh-TW" sz="1400" dirty="0">
                <a:solidFill>
                  <a:srgbClr val="000000"/>
                </a:solidFill>
                <a:latin typeface="Courier New" panose="02070309020205020404" pitchFamily="49" charset="0"/>
              </a:rPr>
              <a:t> </a:t>
            </a:r>
            <a:r>
              <a:rPr lang="en-US" altLang="zh-TW" sz="1400" b="1" dirty="0">
                <a:solidFill>
                  <a:srgbClr val="800000"/>
                </a:solidFill>
                <a:latin typeface="Courier New" panose="02070309020205020404" pitchFamily="49" charset="0"/>
              </a:rPr>
              <a:t>is</a:t>
            </a:r>
            <a:r>
              <a:rPr lang="en-US" altLang="zh-TW" sz="1400" dirty="0">
                <a:solidFill>
                  <a:srgbClr val="000000"/>
                </a:solidFill>
                <a:latin typeface="Courier New" panose="02070309020205020404" pitchFamily="49" charset="0"/>
              </a:rPr>
              <a:t> </a:t>
            </a:r>
            <a:r>
              <a:rPr lang="en-US" altLang="zh-TW" sz="1400" b="1" dirty="0">
                <a:solidFill>
                  <a:srgbClr val="800000"/>
                </a:solidFill>
                <a:latin typeface="Courier New" panose="02070309020205020404" pitchFamily="49" charset="0"/>
              </a:rPr>
              <a:t>false</a:t>
            </a:r>
            <a:r>
              <a:rPr lang="en-US" altLang="zh-TW" sz="1400" dirty="0">
                <a:solidFill>
                  <a:srgbClr val="000000"/>
                </a:solidFill>
                <a:latin typeface="Courier New" panose="02070309020205020404" pitchFamily="49" charset="0"/>
              </a:rPr>
              <a:t> </a:t>
            </a:r>
            <a:r>
              <a:rPr lang="en-US" altLang="zh-TW" sz="1400" b="1" dirty="0">
                <a:solidFill>
                  <a:srgbClr val="800000"/>
                </a:solidFill>
                <a:latin typeface="Courier New" panose="02070309020205020404" pitchFamily="49" charset="0"/>
              </a:rPr>
              <a:t>order</a:t>
            </a:r>
            <a:r>
              <a:rPr lang="en-US" altLang="zh-TW" sz="1400" dirty="0">
                <a:solidFill>
                  <a:srgbClr val="000000"/>
                </a:solidFill>
                <a:latin typeface="Courier New" panose="02070309020205020404" pitchFamily="49" charset="0"/>
              </a:rPr>
              <a:t> </a:t>
            </a:r>
            <a:r>
              <a:rPr lang="en-US" altLang="zh-TW" sz="1400" b="1" dirty="0">
                <a:solidFill>
                  <a:srgbClr val="800000"/>
                </a:solidFill>
                <a:latin typeface="Courier New" panose="02070309020205020404" pitchFamily="49" charset="0"/>
              </a:rPr>
              <a:t>by</a:t>
            </a:r>
            <a:r>
              <a:rPr lang="en-US" altLang="zh-TW" sz="1400" dirty="0">
                <a:solidFill>
                  <a:srgbClr val="000000"/>
                </a:solidFill>
                <a:latin typeface="Courier New" panose="02070309020205020404" pitchFamily="49" charset="0"/>
              </a:rPr>
              <a:t> id </a:t>
            </a:r>
            <a:r>
              <a:rPr lang="en-US" altLang="zh-TW" sz="1400" dirty="0">
                <a:solidFill>
                  <a:srgbClr val="FF0000"/>
                </a:solidFill>
                <a:latin typeface="Courier New" panose="02070309020205020404" pitchFamily="49" charset="0"/>
              </a:rPr>
              <a:t>;</a:t>
            </a:r>
            <a:endParaRPr lang="en-US" altLang="zh-TW" sz="1400" dirty="0">
              <a:solidFill>
                <a:srgbClr val="000000"/>
              </a:solidFill>
              <a:latin typeface="Courier New" panose="02070309020205020404" pitchFamily="49" charset="0"/>
            </a:endParaRPr>
          </a:p>
          <a:p>
            <a:r>
              <a:rPr lang="en-US" altLang="zh-TW" sz="1400" b="1" dirty="0">
                <a:solidFill>
                  <a:srgbClr val="800000"/>
                </a:solidFill>
                <a:latin typeface="Courier New" panose="02070309020205020404" pitchFamily="49" charset="0"/>
              </a:rPr>
              <a:t>select</a:t>
            </a:r>
            <a:r>
              <a:rPr lang="en-US" altLang="zh-TW" sz="1400" dirty="0">
                <a:solidFill>
                  <a:srgbClr val="000000"/>
                </a:solidFill>
                <a:latin typeface="Courier New" panose="02070309020205020404" pitchFamily="49" charset="0"/>
              </a:rPr>
              <a:t> * </a:t>
            </a:r>
            <a:r>
              <a:rPr lang="en-US" altLang="zh-TW" sz="1400" b="1" dirty="0">
                <a:solidFill>
                  <a:srgbClr val="800000"/>
                </a:solidFill>
                <a:latin typeface="Courier New" panose="02070309020205020404" pitchFamily="49" charset="0"/>
              </a:rPr>
              <a:t>from</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mes.mes_smt_bom_detail</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msbd</a:t>
            </a:r>
            <a:r>
              <a:rPr lang="en-US" altLang="zh-TW" sz="1400" dirty="0">
                <a:solidFill>
                  <a:srgbClr val="000000"/>
                </a:solidFill>
                <a:latin typeface="Courier New" panose="02070309020205020404" pitchFamily="49" charset="0"/>
              </a:rPr>
              <a:t> </a:t>
            </a:r>
            <a:r>
              <a:rPr lang="en-US" altLang="zh-TW" sz="1400" b="1" dirty="0">
                <a:solidFill>
                  <a:srgbClr val="800000"/>
                </a:solidFill>
                <a:latin typeface="Courier New" panose="02070309020205020404" pitchFamily="49" charset="0"/>
              </a:rPr>
              <a:t>where</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smt_bom_id</a:t>
            </a:r>
            <a:r>
              <a:rPr lang="en-US" altLang="zh-TW" sz="1400" dirty="0">
                <a:solidFill>
                  <a:srgbClr val="000000"/>
                </a:solidFill>
                <a:latin typeface="Courier New" panose="02070309020205020404" pitchFamily="49" charset="0"/>
              </a:rPr>
              <a:t> =</a:t>
            </a:r>
            <a:r>
              <a:rPr lang="en-US" altLang="zh-TW" sz="1400" dirty="0">
                <a:solidFill>
                  <a:srgbClr val="008000"/>
                </a:solidFill>
                <a:latin typeface="Courier New" panose="02070309020205020404" pitchFamily="49" charset="0"/>
              </a:rPr>
              <a:t>'1017'</a:t>
            </a:r>
            <a:r>
              <a:rPr lang="en-US" altLang="zh-TW" sz="1400" dirty="0">
                <a:solidFill>
                  <a:srgbClr val="000000"/>
                </a:solidFill>
                <a:latin typeface="Courier New" panose="02070309020205020404" pitchFamily="49" charset="0"/>
              </a:rPr>
              <a:t> </a:t>
            </a:r>
            <a:r>
              <a:rPr lang="en-US" altLang="zh-TW" sz="1400" b="1" dirty="0">
                <a:solidFill>
                  <a:srgbClr val="800000"/>
                </a:solidFill>
                <a:latin typeface="Courier New" panose="02070309020205020404" pitchFamily="49" charset="0"/>
              </a:rPr>
              <a:t>and</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is_deleted</a:t>
            </a:r>
            <a:r>
              <a:rPr lang="en-US" altLang="zh-TW" sz="1400" dirty="0">
                <a:solidFill>
                  <a:srgbClr val="000000"/>
                </a:solidFill>
                <a:latin typeface="Courier New" panose="02070309020205020404" pitchFamily="49" charset="0"/>
              </a:rPr>
              <a:t> </a:t>
            </a:r>
            <a:r>
              <a:rPr lang="en-US" altLang="zh-TW" sz="1400" b="1" dirty="0">
                <a:solidFill>
                  <a:srgbClr val="800000"/>
                </a:solidFill>
                <a:latin typeface="Courier New" panose="02070309020205020404" pitchFamily="49" charset="0"/>
              </a:rPr>
              <a:t>is</a:t>
            </a:r>
            <a:r>
              <a:rPr lang="en-US" altLang="zh-TW" sz="1400" dirty="0">
                <a:solidFill>
                  <a:srgbClr val="000000"/>
                </a:solidFill>
                <a:latin typeface="Courier New" panose="02070309020205020404" pitchFamily="49" charset="0"/>
              </a:rPr>
              <a:t> </a:t>
            </a:r>
            <a:r>
              <a:rPr lang="en-US" altLang="zh-TW" sz="1400" b="1" dirty="0">
                <a:solidFill>
                  <a:srgbClr val="800000"/>
                </a:solidFill>
                <a:latin typeface="Courier New" panose="02070309020205020404" pitchFamily="49" charset="0"/>
              </a:rPr>
              <a:t>false</a:t>
            </a:r>
            <a:r>
              <a:rPr lang="en-US" altLang="zh-TW" sz="1400" dirty="0">
                <a:solidFill>
                  <a:srgbClr val="000000"/>
                </a:solidFill>
                <a:latin typeface="Courier New" panose="02070309020205020404" pitchFamily="49" charset="0"/>
              </a:rPr>
              <a:t> </a:t>
            </a:r>
            <a:r>
              <a:rPr lang="en-US" altLang="zh-TW" sz="1400" dirty="0">
                <a:solidFill>
                  <a:srgbClr val="FF0000"/>
                </a:solidFill>
                <a:latin typeface="Courier New" panose="02070309020205020404" pitchFamily="49" charset="0"/>
              </a:rPr>
              <a:t>;</a:t>
            </a:r>
            <a:endParaRPr lang="en-US" altLang="zh-TW" sz="1400"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20848566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C7826-D754-4EA0-817F-F03115BB8861}"/>
              </a:ext>
            </a:extLst>
          </p:cNvPr>
          <p:cNvSpPr>
            <a:spLocks noGrp="1"/>
          </p:cNvSpPr>
          <p:nvPr>
            <p:ph type="title"/>
          </p:nvPr>
        </p:nvSpPr>
        <p:spPr/>
        <p:txBody>
          <a:bodyPr/>
          <a:lstStyle/>
          <a:p>
            <a:r>
              <a:rPr lang="zh-TW" altLang="en-US" dirty="0"/>
              <a:t>工艺建模</a:t>
            </a:r>
            <a:r>
              <a:rPr lang="en-US" altLang="zh-TW" dirty="0"/>
              <a:t>\</a:t>
            </a:r>
            <a:r>
              <a:rPr lang="zh-CN" altLang="en-US" dirty="0"/>
              <a:t>产品标签规则</a:t>
            </a:r>
            <a:endParaRPr lang="zh-TW" altLang="en-US" dirty="0"/>
          </a:p>
        </p:txBody>
      </p:sp>
      <p:pic>
        <p:nvPicPr>
          <p:cNvPr id="3" name="Picture 2">
            <a:extLst>
              <a:ext uri="{FF2B5EF4-FFF2-40B4-BE49-F238E27FC236}">
                <a16:creationId xmlns:a16="http://schemas.microsoft.com/office/drawing/2014/main" id="{7AD06C31-2AC8-4D78-AF7F-415A8FB7C9F5}"/>
              </a:ext>
            </a:extLst>
          </p:cNvPr>
          <p:cNvPicPr>
            <a:picLocks noChangeAspect="1"/>
          </p:cNvPicPr>
          <p:nvPr/>
        </p:nvPicPr>
        <p:blipFill>
          <a:blip r:embed="rId2"/>
          <a:stretch>
            <a:fillRect/>
          </a:stretch>
        </p:blipFill>
        <p:spPr>
          <a:xfrm>
            <a:off x="63125" y="1517848"/>
            <a:ext cx="6828742" cy="2524948"/>
          </a:xfrm>
          <a:prstGeom prst="rect">
            <a:avLst/>
          </a:prstGeom>
        </p:spPr>
      </p:pic>
      <p:sp>
        <p:nvSpPr>
          <p:cNvPr id="4" name="Rectangle 3">
            <a:extLst>
              <a:ext uri="{FF2B5EF4-FFF2-40B4-BE49-F238E27FC236}">
                <a16:creationId xmlns:a16="http://schemas.microsoft.com/office/drawing/2014/main" id="{07750A3B-CF16-43C2-8EF5-10E193D45868}"/>
              </a:ext>
            </a:extLst>
          </p:cNvPr>
          <p:cNvSpPr/>
          <p:nvPr/>
        </p:nvSpPr>
        <p:spPr>
          <a:xfrm>
            <a:off x="7272867" y="1576476"/>
            <a:ext cx="4109227" cy="646331"/>
          </a:xfrm>
          <a:prstGeom prst="rect">
            <a:avLst/>
          </a:prstGeom>
        </p:spPr>
        <p:txBody>
          <a:bodyPr wrap="square">
            <a:spAutoFit/>
          </a:bodyPr>
          <a:lstStyle/>
          <a:p>
            <a:r>
              <a:rPr lang="en-US" altLang="zh-TW" dirty="0" err="1"/>
              <a:t>Tại</a:t>
            </a:r>
            <a:r>
              <a:rPr lang="en-US" altLang="zh-TW" dirty="0"/>
              <a:t> </a:t>
            </a:r>
            <a:r>
              <a:rPr lang="en-US" altLang="zh-TW" dirty="0" err="1"/>
              <a:t>màn</a:t>
            </a:r>
            <a:r>
              <a:rPr lang="en-US" altLang="zh-TW" dirty="0"/>
              <a:t> </a:t>
            </a:r>
            <a:r>
              <a:rPr lang="en-US" altLang="zh-TW" dirty="0" err="1"/>
              <a:t>hình</a:t>
            </a:r>
            <a:r>
              <a:rPr lang="en-US" altLang="zh-TW" dirty="0"/>
              <a:t> </a:t>
            </a:r>
            <a:r>
              <a:rPr lang="en-US" altLang="zh-TW" dirty="0" err="1"/>
              <a:t>này</a:t>
            </a:r>
            <a:r>
              <a:rPr lang="en-US" altLang="zh-TW" dirty="0"/>
              <a:t> </a:t>
            </a:r>
            <a:r>
              <a:rPr lang="en-US" altLang="zh-TW" dirty="0" err="1"/>
              <a:t>thêm</a:t>
            </a:r>
            <a:r>
              <a:rPr lang="en-US" altLang="zh-TW" dirty="0"/>
              <a:t> </a:t>
            </a:r>
            <a:r>
              <a:rPr lang="en-US" altLang="zh-TW" dirty="0" err="1"/>
              <a:t>dữ</a:t>
            </a:r>
            <a:r>
              <a:rPr lang="en-US" altLang="zh-TW" dirty="0"/>
              <a:t> </a:t>
            </a:r>
            <a:r>
              <a:rPr lang="en-US" altLang="zh-TW" dirty="0" err="1"/>
              <a:t>liệu</a:t>
            </a:r>
            <a:r>
              <a:rPr lang="en-US" altLang="zh-TW" dirty="0"/>
              <a:t> in </a:t>
            </a:r>
            <a:r>
              <a:rPr lang="en-US" altLang="zh-TW" dirty="0" err="1"/>
              <a:t>tem</a:t>
            </a:r>
            <a:r>
              <a:rPr lang="en-US" altLang="zh-TW" dirty="0"/>
              <a:t> </a:t>
            </a:r>
            <a:r>
              <a:rPr lang="en-US" altLang="zh-TW" dirty="0" err="1"/>
              <a:t>cho</a:t>
            </a:r>
            <a:r>
              <a:rPr lang="en-US" altLang="zh-TW" dirty="0"/>
              <a:t> model</a:t>
            </a:r>
            <a:endParaRPr lang="zh-TW" altLang="en-US" dirty="0"/>
          </a:p>
        </p:txBody>
      </p:sp>
      <p:sp>
        <p:nvSpPr>
          <p:cNvPr id="5" name="Rectangle 4">
            <a:extLst>
              <a:ext uri="{FF2B5EF4-FFF2-40B4-BE49-F238E27FC236}">
                <a16:creationId xmlns:a16="http://schemas.microsoft.com/office/drawing/2014/main" id="{EF7AEFC1-203D-423E-83C2-9D59BE4168C6}"/>
              </a:ext>
            </a:extLst>
          </p:cNvPr>
          <p:cNvSpPr/>
          <p:nvPr/>
        </p:nvSpPr>
        <p:spPr>
          <a:xfrm>
            <a:off x="7272867" y="2970977"/>
            <a:ext cx="3801533" cy="2893100"/>
          </a:xfrm>
          <a:prstGeom prst="rect">
            <a:avLst/>
          </a:prstGeom>
        </p:spPr>
        <p:txBody>
          <a:bodyPr wrap="square">
            <a:spAutoFit/>
          </a:bodyPr>
          <a:lstStyle/>
          <a:p>
            <a:r>
              <a:rPr lang="en-US" altLang="zh-TW" sz="1400" b="1" dirty="0">
                <a:solidFill>
                  <a:srgbClr val="800000"/>
                </a:solidFill>
                <a:latin typeface="Courier New" panose="02070309020205020404" pitchFamily="49" charset="0"/>
              </a:rPr>
              <a:t>select</a:t>
            </a:r>
            <a:r>
              <a:rPr lang="en-US" altLang="zh-TW" sz="1400" dirty="0">
                <a:solidFill>
                  <a:srgbClr val="000000"/>
                </a:solidFill>
                <a:latin typeface="Courier New" panose="02070309020205020404" pitchFamily="49" charset="0"/>
              </a:rPr>
              <a:t> * </a:t>
            </a:r>
            <a:r>
              <a:rPr lang="en-US" altLang="zh-TW" sz="1400" b="1" dirty="0">
                <a:solidFill>
                  <a:srgbClr val="800000"/>
                </a:solidFill>
                <a:latin typeface="Courier New" panose="02070309020205020404" pitchFamily="49" charset="0"/>
              </a:rPr>
              <a:t>from</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basic_sys.basic_print_template</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bpt</a:t>
            </a:r>
            <a:r>
              <a:rPr lang="en-US" altLang="zh-TW" sz="1400" dirty="0">
                <a:solidFill>
                  <a:srgbClr val="000000"/>
                </a:solidFill>
                <a:latin typeface="Courier New" panose="02070309020205020404" pitchFamily="49" charset="0"/>
              </a:rPr>
              <a:t> </a:t>
            </a:r>
            <a:r>
              <a:rPr lang="en-US" altLang="zh-TW" sz="1400" b="1" dirty="0">
                <a:solidFill>
                  <a:srgbClr val="800000"/>
                </a:solidFill>
                <a:latin typeface="Courier New" panose="02070309020205020404" pitchFamily="49" charset="0"/>
              </a:rPr>
              <a:t>where</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file_name</a:t>
            </a:r>
            <a:r>
              <a:rPr lang="en-US" altLang="zh-TW" sz="1400" dirty="0">
                <a:solidFill>
                  <a:srgbClr val="000000"/>
                </a:solidFill>
                <a:latin typeface="Courier New" panose="02070309020205020404" pitchFamily="49" charset="0"/>
              </a:rPr>
              <a:t>=</a:t>
            </a:r>
            <a:r>
              <a:rPr lang="en-US" altLang="zh-TW" sz="1400" dirty="0">
                <a:solidFill>
                  <a:srgbClr val="008000"/>
                </a:solidFill>
                <a:latin typeface="Courier New" panose="02070309020205020404" pitchFamily="49" charset="0"/>
              </a:rPr>
              <a:t>'</a:t>
            </a:r>
            <a:r>
              <a:rPr lang="en-US" altLang="zh-TW" sz="1400" dirty="0" err="1">
                <a:solidFill>
                  <a:srgbClr val="008000"/>
                </a:solidFill>
                <a:latin typeface="Courier New" panose="02070309020205020404" pitchFamily="49" charset="0"/>
              </a:rPr>
              <a:t>MSFT_Carton_LABEL</a:t>
            </a:r>
            <a:r>
              <a:rPr lang="en-US" altLang="zh-TW" sz="1400" dirty="0">
                <a:solidFill>
                  <a:srgbClr val="008000"/>
                </a:solidFill>
                <a:latin typeface="Courier New" panose="02070309020205020404" pitchFamily="49" charset="0"/>
              </a:rPr>
              <a:t> for VN'</a:t>
            </a:r>
            <a:r>
              <a:rPr lang="en-US" altLang="zh-TW" sz="1400" dirty="0">
                <a:solidFill>
                  <a:srgbClr val="FF0000"/>
                </a:solidFill>
                <a:latin typeface="Courier New" panose="02070309020205020404" pitchFamily="49" charset="0"/>
              </a:rPr>
              <a:t>;</a:t>
            </a:r>
            <a:endParaRPr lang="en-US" altLang="zh-TW" sz="1400" dirty="0">
              <a:solidFill>
                <a:srgbClr val="000000"/>
              </a:solidFill>
              <a:latin typeface="Courier New" panose="02070309020205020404" pitchFamily="49" charset="0"/>
            </a:endParaRPr>
          </a:p>
          <a:p>
            <a:r>
              <a:rPr lang="en-US" altLang="zh-TW" sz="1400" b="1" dirty="0">
                <a:solidFill>
                  <a:srgbClr val="800000"/>
                </a:solidFill>
                <a:latin typeface="Courier New" panose="02070309020205020404" pitchFamily="49" charset="0"/>
              </a:rPr>
              <a:t>select</a:t>
            </a:r>
            <a:r>
              <a:rPr lang="en-US" altLang="zh-TW" sz="1400" dirty="0">
                <a:solidFill>
                  <a:srgbClr val="000000"/>
                </a:solidFill>
                <a:latin typeface="Courier New" panose="02070309020205020404" pitchFamily="49" charset="0"/>
              </a:rPr>
              <a:t> * </a:t>
            </a:r>
            <a:r>
              <a:rPr lang="en-US" altLang="zh-TW" sz="1400" b="1" dirty="0">
                <a:solidFill>
                  <a:srgbClr val="800000"/>
                </a:solidFill>
                <a:latin typeface="Courier New" panose="02070309020205020404" pitchFamily="49" charset="0"/>
              </a:rPr>
              <a:t>from</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basic_sys.sys_dict</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sd</a:t>
            </a:r>
            <a:r>
              <a:rPr lang="en-US" altLang="zh-TW" sz="1400" dirty="0">
                <a:solidFill>
                  <a:srgbClr val="000000"/>
                </a:solidFill>
                <a:latin typeface="Courier New" panose="02070309020205020404" pitchFamily="49" charset="0"/>
              </a:rPr>
              <a:t> </a:t>
            </a:r>
            <a:r>
              <a:rPr lang="en-US" altLang="zh-TW" sz="1400" b="1" dirty="0">
                <a:solidFill>
                  <a:srgbClr val="800000"/>
                </a:solidFill>
                <a:latin typeface="Courier New" panose="02070309020205020404" pitchFamily="49" charset="0"/>
              </a:rPr>
              <a:t>where</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dict_type</a:t>
            </a:r>
            <a:r>
              <a:rPr lang="en-US" altLang="zh-TW" sz="1400" dirty="0">
                <a:solidFill>
                  <a:srgbClr val="000000"/>
                </a:solidFill>
                <a:latin typeface="Courier New" panose="02070309020205020404" pitchFamily="49" charset="0"/>
              </a:rPr>
              <a:t> =</a:t>
            </a:r>
            <a:r>
              <a:rPr lang="en-US" altLang="zh-TW" sz="1400" dirty="0">
                <a:solidFill>
                  <a:srgbClr val="008000"/>
                </a:solidFill>
                <a:latin typeface="Courier New" panose="02070309020205020404" pitchFamily="49" charset="0"/>
              </a:rPr>
              <a:t>'MES_LABEL_TYPE'</a:t>
            </a:r>
            <a:r>
              <a:rPr lang="en-US" altLang="zh-TW" sz="1400" dirty="0">
                <a:solidFill>
                  <a:srgbClr val="FF0000"/>
                </a:solidFill>
                <a:latin typeface="Courier New" panose="02070309020205020404" pitchFamily="49" charset="0"/>
              </a:rPr>
              <a:t>;</a:t>
            </a:r>
            <a:endParaRPr lang="en-US" altLang="zh-TW" sz="1400" dirty="0">
              <a:solidFill>
                <a:srgbClr val="000000"/>
              </a:solidFill>
              <a:latin typeface="Courier New" panose="02070309020205020404" pitchFamily="49" charset="0"/>
            </a:endParaRPr>
          </a:p>
          <a:p>
            <a:r>
              <a:rPr lang="en-US" altLang="zh-TW" sz="1400" b="1" dirty="0">
                <a:solidFill>
                  <a:srgbClr val="800000"/>
                </a:solidFill>
                <a:latin typeface="Courier New" panose="02070309020205020404" pitchFamily="49" charset="0"/>
              </a:rPr>
              <a:t>select</a:t>
            </a:r>
            <a:r>
              <a:rPr lang="en-US" altLang="zh-TW" sz="1400" dirty="0">
                <a:solidFill>
                  <a:srgbClr val="000000"/>
                </a:solidFill>
                <a:latin typeface="Courier New" panose="02070309020205020404" pitchFamily="49" charset="0"/>
              </a:rPr>
              <a:t> * </a:t>
            </a:r>
            <a:r>
              <a:rPr lang="en-US" altLang="zh-TW" sz="1400" b="1" dirty="0">
                <a:solidFill>
                  <a:srgbClr val="800000"/>
                </a:solidFill>
                <a:latin typeface="Courier New" panose="02070309020205020404" pitchFamily="49" charset="0"/>
              </a:rPr>
              <a:t>from</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basic_sys.sys_dict_type</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sdt</a:t>
            </a:r>
            <a:r>
              <a:rPr lang="en-US" altLang="zh-TW" sz="1400" dirty="0">
                <a:solidFill>
                  <a:srgbClr val="000000"/>
                </a:solidFill>
                <a:latin typeface="Courier New" panose="02070309020205020404" pitchFamily="49" charset="0"/>
              </a:rPr>
              <a:t> </a:t>
            </a:r>
            <a:r>
              <a:rPr lang="en-US" altLang="zh-TW" sz="1400" b="1" dirty="0">
                <a:solidFill>
                  <a:srgbClr val="800000"/>
                </a:solidFill>
                <a:latin typeface="Courier New" panose="02070309020205020404" pitchFamily="49" charset="0"/>
              </a:rPr>
              <a:t>where</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dict_type_type</a:t>
            </a:r>
            <a:r>
              <a:rPr lang="en-US" altLang="zh-TW" sz="1400" dirty="0">
                <a:solidFill>
                  <a:srgbClr val="000000"/>
                </a:solidFill>
                <a:latin typeface="Courier New" panose="02070309020205020404" pitchFamily="49" charset="0"/>
              </a:rPr>
              <a:t> =</a:t>
            </a:r>
            <a:r>
              <a:rPr lang="en-US" altLang="zh-TW" sz="1400" dirty="0">
                <a:solidFill>
                  <a:srgbClr val="008000"/>
                </a:solidFill>
                <a:latin typeface="Courier New" panose="02070309020205020404" pitchFamily="49" charset="0"/>
              </a:rPr>
              <a:t>'MES_LABEL_TYPE'</a:t>
            </a:r>
            <a:r>
              <a:rPr lang="en-US" altLang="zh-TW" sz="1400" dirty="0">
                <a:solidFill>
                  <a:srgbClr val="FF0000"/>
                </a:solidFill>
                <a:latin typeface="Courier New" panose="02070309020205020404" pitchFamily="49" charset="0"/>
              </a:rPr>
              <a:t>;</a:t>
            </a:r>
            <a:endParaRPr lang="en-US" altLang="zh-TW" sz="1400" dirty="0">
              <a:solidFill>
                <a:srgbClr val="000000"/>
              </a:solidFill>
              <a:latin typeface="Courier New" panose="02070309020205020404" pitchFamily="49" charset="0"/>
            </a:endParaRPr>
          </a:p>
          <a:p>
            <a:r>
              <a:rPr lang="en-US" altLang="zh-TW" sz="1400" b="1" dirty="0">
                <a:solidFill>
                  <a:srgbClr val="800000"/>
                </a:solidFill>
                <a:latin typeface="Courier New" panose="02070309020205020404" pitchFamily="49" charset="0"/>
              </a:rPr>
              <a:t>select</a:t>
            </a:r>
            <a:r>
              <a:rPr lang="en-US" altLang="zh-TW" sz="1400" dirty="0">
                <a:solidFill>
                  <a:srgbClr val="000000"/>
                </a:solidFill>
                <a:latin typeface="Courier New" panose="02070309020205020404" pitchFamily="49" charset="0"/>
              </a:rPr>
              <a:t> * </a:t>
            </a:r>
            <a:r>
              <a:rPr lang="en-US" altLang="zh-TW" sz="1400" b="1" dirty="0">
                <a:solidFill>
                  <a:srgbClr val="800000"/>
                </a:solidFill>
                <a:latin typeface="Courier New" panose="02070309020205020404" pitchFamily="49" charset="0"/>
              </a:rPr>
              <a:t>from</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mes.mes_label_rule_config</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mlrc</a:t>
            </a:r>
            <a:r>
              <a:rPr lang="en-US" altLang="zh-TW" sz="1400" dirty="0">
                <a:solidFill>
                  <a:srgbClr val="000000"/>
                </a:solidFill>
                <a:latin typeface="Courier New" panose="02070309020205020404" pitchFamily="49" charset="0"/>
              </a:rPr>
              <a:t> </a:t>
            </a:r>
            <a:r>
              <a:rPr lang="en-US" altLang="zh-TW" sz="1400" b="1" dirty="0">
                <a:solidFill>
                  <a:srgbClr val="800000"/>
                </a:solidFill>
                <a:latin typeface="Courier New" panose="02070309020205020404" pitchFamily="49" charset="0"/>
              </a:rPr>
              <a:t>where</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material_id</a:t>
            </a:r>
            <a:r>
              <a:rPr lang="en-US" altLang="zh-TW" sz="1400" dirty="0">
                <a:solidFill>
                  <a:srgbClr val="000000"/>
                </a:solidFill>
                <a:latin typeface="Courier New" panose="02070309020205020404" pitchFamily="49" charset="0"/>
              </a:rPr>
              <a:t> =</a:t>
            </a:r>
            <a:r>
              <a:rPr lang="en-US" altLang="zh-TW" sz="1400" dirty="0">
                <a:solidFill>
                  <a:srgbClr val="0000FF"/>
                </a:solidFill>
                <a:latin typeface="Courier New" panose="02070309020205020404" pitchFamily="49" charset="0"/>
              </a:rPr>
              <a:t>403470</a:t>
            </a:r>
            <a:r>
              <a:rPr lang="en-US" altLang="zh-TW" sz="1400" dirty="0">
                <a:solidFill>
                  <a:srgbClr val="000000"/>
                </a:solidFill>
                <a:latin typeface="Courier New" panose="02070309020205020404" pitchFamily="49" charset="0"/>
              </a:rPr>
              <a:t> </a:t>
            </a:r>
            <a:r>
              <a:rPr lang="en-US" altLang="zh-TW" sz="1400" dirty="0">
                <a:solidFill>
                  <a:srgbClr val="FF0000"/>
                </a:solidFill>
                <a:latin typeface="Courier New" panose="02070309020205020404" pitchFamily="49" charset="0"/>
              </a:rPr>
              <a:t>;</a:t>
            </a:r>
            <a:endParaRPr lang="en-US" altLang="zh-TW" sz="1400"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56887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D5961-DE9D-40E4-8E3E-73ECCC0BCA1B}"/>
              </a:ext>
            </a:extLst>
          </p:cNvPr>
          <p:cNvSpPr>
            <a:spLocks noGrp="1"/>
          </p:cNvSpPr>
          <p:nvPr>
            <p:ph type="title"/>
          </p:nvPr>
        </p:nvSpPr>
        <p:spPr/>
        <p:txBody>
          <a:bodyPr/>
          <a:lstStyle/>
          <a:p>
            <a:r>
              <a:rPr lang="zh-TW" altLang="en-US" dirty="0"/>
              <a:t>条码管理</a:t>
            </a:r>
            <a:r>
              <a:rPr lang="en-US" altLang="zh-TW" dirty="0"/>
              <a:t>\</a:t>
            </a:r>
            <a:r>
              <a:rPr lang="zh-CN" altLang="en-US" dirty="0"/>
              <a:t>标签列印任务</a:t>
            </a:r>
            <a:r>
              <a:rPr lang="en-US" altLang="zh-CN" dirty="0"/>
              <a:t>- </a:t>
            </a:r>
            <a:r>
              <a:rPr lang="en-US" altLang="zh-CN" dirty="0" err="1"/>
              <a:t>quy</a:t>
            </a:r>
            <a:r>
              <a:rPr lang="en-US" altLang="zh-CN" dirty="0"/>
              <a:t> </a:t>
            </a:r>
            <a:r>
              <a:rPr lang="en-US" altLang="zh-CN" dirty="0" err="1"/>
              <a:t>tắc</a:t>
            </a:r>
            <a:r>
              <a:rPr lang="en-US" altLang="zh-CN" dirty="0"/>
              <a:t> </a:t>
            </a:r>
            <a:r>
              <a:rPr lang="en-US" altLang="zh-CN" dirty="0" err="1"/>
              <a:t>sinh</a:t>
            </a:r>
            <a:r>
              <a:rPr lang="en-US" altLang="zh-CN" dirty="0"/>
              <a:t> </a:t>
            </a:r>
            <a:r>
              <a:rPr lang="en-US" altLang="zh-CN" dirty="0" err="1"/>
              <a:t>mã</a:t>
            </a:r>
            <a:r>
              <a:rPr lang="en-US" altLang="zh-CN" dirty="0"/>
              <a:t> SN</a:t>
            </a:r>
            <a:r>
              <a:rPr lang="zh-CN" altLang="en-US" dirty="0"/>
              <a:t> </a:t>
            </a:r>
            <a:endParaRPr lang="zh-TW" altLang="en-US" dirty="0"/>
          </a:p>
        </p:txBody>
      </p:sp>
      <p:sp>
        <p:nvSpPr>
          <p:cNvPr id="3" name="Rectangle 2">
            <a:extLst>
              <a:ext uri="{FF2B5EF4-FFF2-40B4-BE49-F238E27FC236}">
                <a16:creationId xmlns:a16="http://schemas.microsoft.com/office/drawing/2014/main" id="{59439734-BE3F-4CFE-B1A5-484F0ADB4B67}"/>
              </a:ext>
            </a:extLst>
          </p:cNvPr>
          <p:cNvSpPr/>
          <p:nvPr/>
        </p:nvSpPr>
        <p:spPr>
          <a:xfrm>
            <a:off x="6790267" y="2110437"/>
            <a:ext cx="4758267" cy="523220"/>
          </a:xfrm>
          <a:prstGeom prst="rect">
            <a:avLst/>
          </a:prstGeom>
        </p:spPr>
        <p:txBody>
          <a:bodyPr wrap="square">
            <a:spAutoFit/>
          </a:bodyPr>
          <a:lstStyle/>
          <a:p>
            <a:r>
              <a:rPr lang="en-US" altLang="zh-TW" sz="1400" b="1" dirty="0">
                <a:solidFill>
                  <a:srgbClr val="800000"/>
                </a:solidFill>
                <a:latin typeface="Courier New" panose="02070309020205020404" pitchFamily="49" charset="0"/>
              </a:rPr>
              <a:t>select</a:t>
            </a:r>
            <a:r>
              <a:rPr lang="en-US" altLang="zh-TW" sz="1400" dirty="0">
                <a:solidFill>
                  <a:srgbClr val="000000"/>
                </a:solidFill>
                <a:latin typeface="Courier New" panose="02070309020205020404" pitchFamily="49" charset="0"/>
              </a:rPr>
              <a:t> * </a:t>
            </a:r>
            <a:r>
              <a:rPr lang="en-US" altLang="zh-TW" sz="1400" b="1" dirty="0">
                <a:solidFill>
                  <a:srgbClr val="800000"/>
                </a:solidFill>
                <a:latin typeface="Courier New" panose="02070309020205020404" pitchFamily="49" charset="0"/>
              </a:rPr>
              <a:t>from</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mes.mes_label_print_task</a:t>
            </a:r>
            <a:r>
              <a:rPr lang="en-US" altLang="zh-TW" sz="1400" dirty="0">
                <a:solidFill>
                  <a:srgbClr val="000000"/>
                </a:solidFill>
                <a:latin typeface="Courier New" panose="02070309020205020404" pitchFamily="49" charset="0"/>
              </a:rPr>
              <a:t> </a:t>
            </a:r>
            <a:r>
              <a:rPr lang="en-US" altLang="zh-TW" sz="1400" b="1" dirty="0">
                <a:solidFill>
                  <a:srgbClr val="800000"/>
                </a:solidFill>
                <a:latin typeface="Courier New" panose="02070309020205020404" pitchFamily="49" charset="0"/>
              </a:rPr>
              <a:t>where</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wo_no</a:t>
            </a:r>
            <a:r>
              <a:rPr lang="en-US" altLang="zh-TW" sz="1400" dirty="0">
                <a:solidFill>
                  <a:srgbClr val="000000"/>
                </a:solidFill>
                <a:latin typeface="Courier New" panose="02070309020205020404" pitchFamily="49" charset="0"/>
              </a:rPr>
              <a:t>=</a:t>
            </a:r>
            <a:r>
              <a:rPr lang="en-US" altLang="zh-TW" sz="1400" dirty="0">
                <a:solidFill>
                  <a:srgbClr val="008000"/>
                </a:solidFill>
                <a:latin typeface="Courier New" panose="02070309020205020404" pitchFamily="49" charset="0"/>
              </a:rPr>
              <a:t>'test001'</a:t>
            </a:r>
            <a:endParaRPr lang="en-US" altLang="zh-TW" sz="1400" dirty="0">
              <a:solidFill>
                <a:srgbClr val="000000"/>
              </a:solidFill>
              <a:latin typeface="Courier New" panose="02070309020205020404" pitchFamily="49" charset="0"/>
            </a:endParaRPr>
          </a:p>
        </p:txBody>
      </p:sp>
      <p:pic>
        <p:nvPicPr>
          <p:cNvPr id="4" name="Picture 3">
            <a:extLst>
              <a:ext uri="{FF2B5EF4-FFF2-40B4-BE49-F238E27FC236}">
                <a16:creationId xmlns:a16="http://schemas.microsoft.com/office/drawing/2014/main" id="{DCC224A7-607E-4FDA-9442-DBD51B69DF5E}"/>
              </a:ext>
            </a:extLst>
          </p:cNvPr>
          <p:cNvPicPr>
            <a:picLocks noChangeAspect="1"/>
          </p:cNvPicPr>
          <p:nvPr/>
        </p:nvPicPr>
        <p:blipFill>
          <a:blip r:embed="rId2"/>
          <a:stretch>
            <a:fillRect/>
          </a:stretch>
        </p:blipFill>
        <p:spPr>
          <a:xfrm>
            <a:off x="118531" y="1483903"/>
            <a:ext cx="6578602" cy="3619243"/>
          </a:xfrm>
          <a:prstGeom prst="rect">
            <a:avLst/>
          </a:prstGeom>
        </p:spPr>
      </p:pic>
    </p:spTree>
    <p:extLst>
      <p:ext uri="{BB962C8B-B14F-4D97-AF65-F5344CB8AC3E}">
        <p14:creationId xmlns:p14="http://schemas.microsoft.com/office/powerpoint/2010/main" val="228054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02FB4-0B78-40E4-B714-07B3B2E94E88}"/>
              </a:ext>
            </a:extLst>
          </p:cNvPr>
          <p:cNvSpPr>
            <a:spLocks noGrp="1"/>
          </p:cNvSpPr>
          <p:nvPr>
            <p:ph type="title"/>
          </p:nvPr>
        </p:nvSpPr>
        <p:spPr/>
        <p:txBody>
          <a:bodyPr/>
          <a:lstStyle/>
          <a:p>
            <a:r>
              <a:rPr lang="en-US" altLang="zh-TW" dirty="0" err="1"/>
              <a:t>Tạo</a:t>
            </a:r>
            <a:r>
              <a:rPr lang="en-US" altLang="zh-TW" dirty="0"/>
              <a:t> </a:t>
            </a:r>
            <a:r>
              <a:rPr lang="en-US" altLang="zh-TW" dirty="0" err="1"/>
              <a:t>dải</a:t>
            </a:r>
            <a:r>
              <a:rPr lang="en-US" altLang="zh-TW" dirty="0"/>
              <a:t> label </a:t>
            </a:r>
            <a:r>
              <a:rPr lang="en-US" altLang="zh-TW" dirty="0" err="1"/>
              <a:t>cho</a:t>
            </a:r>
            <a:r>
              <a:rPr lang="en-US" altLang="zh-TW" dirty="0"/>
              <a:t> </a:t>
            </a:r>
            <a:r>
              <a:rPr lang="en-US" altLang="zh-TW" dirty="0" err="1"/>
              <a:t>công</a:t>
            </a:r>
            <a:r>
              <a:rPr lang="en-US" altLang="zh-TW" dirty="0"/>
              <a:t> </a:t>
            </a:r>
            <a:r>
              <a:rPr lang="en-US" altLang="zh-TW" dirty="0" err="1"/>
              <a:t>lệnh</a:t>
            </a:r>
            <a:endParaRPr lang="zh-TW" altLang="en-US" dirty="0"/>
          </a:p>
        </p:txBody>
      </p:sp>
      <p:sp>
        <p:nvSpPr>
          <p:cNvPr id="4" name="Rectangle 3">
            <a:extLst>
              <a:ext uri="{FF2B5EF4-FFF2-40B4-BE49-F238E27FC236}">
                <a16:creationId xmlns:a16="http://schemas.microsoft.com/office/drawing/2014/main" id="{D28DEBBE-A967-4093-919A-32C4877B5105}"/>
              </a:ext>
            </a:extLst>
          </p:cNvPr>
          <p:cNvSpPr/>
          <p:nvPr/>
        </p:nvSpPr>
        <p:spPr>
          <a:xfrm>
            <a:off x="8051800" y="1634066"/>
            <a:ext cx="3804427" cy="1477328"/>
          </a:xfrm>
          <a:prstGeom prst="rect">
            <a:avLst/>
          </a:prstGeom>
        </p:spPr>
        <p:txBody>
          <a:bodyPr wrap="square">
            <a:spAutoFit/>
          </a:bodyPr>
          <a:lstStyle/>
          <a:p>
            <a:r>
              <a:rPr lang="en-US" altLang="zh-TW" dirty="0" err="1"/>
              <a:t>Chọn</a:t>
            </a:r>
            <a:r>
              <a:rPr lang="en-US" altLang="zh-TW" dirty="0"/>
              <a:t> </a:t>
            </a:r>
            <a:r>
              <a:rPr lang="en-US" altLang="zh-TW" dirty="0" err="1"/>
              <a:t>công</a:t>
            </a:r>
            <a:r>
              <a:rPr lang="en-US" altLang="zh-TW" dirty="0"/>
              <a:t> </a:t>
            </a:r>
            <a:r>
              <a:rPr lang="en-US" altLang="zh-TW" dirty="0" err="1"/>
              <a:t>lệnh</a:t>
            </a:r>
            <a:r>
              <a:rPr lang="en-US" altLang="zh-TW" dirty="0"/>
              <a:t> </a:t>
            </a:r>
            <a:r>
              <a:rPr lang="en-US" altLang="zh-TW" dirty="0" err="1"/>
              <a:t>cần</a:t>
            </a:r>
            <a:r>
              <a:rPr lang="en-US" altLang="zh-TW" dirty="0"/>
              <a:t> </a:t>
            </a:r>
            <a:r>
              <a:rPr lang="en-US" altLang="zh-TW" dirty="0" err="1"/>
              <a:t>sinh</a:t>
            </a:r>
            <a:r>
              <a:rPr lang="en-US" altLang="zh-TW" dirty="0"/>
              <a:t> </a:t>
            </a:r>
            <a:r>
              <a:rPr lang="en-US" altLang="zh-TW" dirty="0" err="1"/>
              <a:t>dải</a:t>
            </a:r>
            <a:r>
              <a:rPr lang="en-US" altLang="zh-TW" dirty="0"/>
              <a:t> SN </a:t>
            </a:r>
            <a:r>
              <a:rPr lang="en-US" altLang="zh-TW" dirty="0" err="1"/>
              <a:t>sau</a:t>
            </a:r>
            <a:r>
              <a:rPr lang="en-US" altLang="zh-TW" dirty="0"/>
              <a:t> </a:t>
            </a:r>
            <a:r>
              <a:rPr lang="en-US" altLang="zh-TW" dirty="0" err="1"/>
              <a:t>đó</a:t>
            </a:r>
            <a:r>
              <a:rPr lang="en-US" altLang="zh-TW" dirty="0"/>
              <a:t> </a:t>
            </a:r>
            <a:r>
              <a:rPr lang="en-US" altLang="zh-TW" dirty="0" err="1"/>
              <a:t>ấn</a:t>
            </a:r>
            <a:r>
              <a:rPr lang="en-US" altLang="zh-TW" dirty="0"/>
              <a:t> </a:t>
            </a:r>
            <a:r>
              <a:rPr lang="en-US" altLang="zh-TW" dirty="0" err="1"/>
              <a:t>vào</a:t>
            </a:r>
            <a:r>
              <a:rPr lang="en-US" altLang="zh-TW" dirty="0"/>
              <a:t> </a:t>
            </a:r>
            <a:r>
              <a:rPr lang="zh-CN" altLang="en-US" dirty="0"/>
              <a:t>条码</a:t>
            </a:r>
            <a:r>
              <a:rPr lang="en-US" altLang="zh-CN" dirty="0"/>
              <a:t>-&gt;</a:t>
            </a:r>
            <a:r>
              <a:rPr lang="zh-CN" altLang="en-US" dirty="0"/>
              <a:t>上线 </a:t>
            </a:r>
            <a:r>
              <a:rPr lang="en-US" altLang="zh-CN" dirty="0" err="1"/>
              <a:t>để</a:t>
            </a:r>
            <a:r>
              <a:rPr lang="en-US" altLang="zh-CN" dirty="0"/>
              <a:t> </a:t>
            </a:r>
            <a:r>
              <a:rPr lang="en-US" altLang="zh-CN" dirty="0" err="1"/>
              <a:t>công</a:t>
            </a:r>
            <a:r>
              <a:rPr lang="en-US" altLang="zh-CN" dirty="0"/>
              <a:t> </a:t>
            </a:r>
            <a:r>
              <a:rPr lang="en-US" altLang="zh-CN" dirty="0" err="1"/>
              <a:t>lệnh</a:t>
            </a:r>
            <a:r>
              <a:rPr lang="en-US" altLang="zh-CN" dirty="0"/>
              <a:t> </a:t>
            </a:r>
            <a:r>
              <a:rPr lang="en-US" altLang="zh-CN" dirty="0" err="1"/>
              <a:t>lên</a:t>
            </a:r>
            <a:r>
              <a:rPr lang="en-US" altLang="zh-CN" dirty="0"/>
              <a:t> </a:t>
            </a:r>
            <a:r>
              <a:rPr lang="en-US" altLang="zh-CN" dirty="0" err="1"/>
              <a:t>chuyền</a:t>
            </a:r>
            <a:r>
              <a:rPr lang="en-US" altLang="zh-CN" dirty="0"/>
              <a:t> </a:t>
            </a:r>
            <a:r>
              <a:rPr lang="en-US" altLang="zh-CN" dirty="0" err="1"/>
              <a:t>thì</a:t>
            </a:r>
            <a:r>
              <a:rPr lang="en-US" altLang="zh-CN" dirty="0"/>
              <a:t> </a:t>
            </a:r>
            <a:r>
              <a:rPr lang="en-US" altLang="zh-CN" dirty="0" err="1"/>
              <a:t>số</a:t>
            </a:r>
            <a:r>
              <a:rPr lang="en-US" altLang="zh-CN" dirty="0"/>
              <a:t> l</a:t>
            </a:r>
            <a:r>
              <a:rPr lang="vi-VN" altLang="zh-CN" dirty="0"/>
              <a:t>ư</a:t>
            </a:r>
            <a:r>
              <a:rPr lang="en-US" altLang="zh-CN" dirty="0" err="1"/>
              <a:t>ợng</a:t>
            </a:r>
            <a:r>
              <a:rPr lang="en-US" altLang="zh-CN" dirty="0"/>
              <a:t> SN </a:t>
            </a:r>
            <a:r>
              <a:rPr lang="en-US" altLang="zh-CN" dirty="0" err="1"/>
              <a:t>sẽ</a:t>
            </a:r>
            <a:r>
              <a:rPr lang="en-US" altLang="zh-CN" dirty="0"/>
              <a:t> đ</a:t>
            </a:r>
            <a:r>
              <a:rPr lang="vi-VN" altLang="zh-CN" dirty="0"/>
              <a:t>ư</a:t>
            </a:r>
            <a:r>
              <a:rPr lang="en-US" altLang="zh-CN" dirty="0" err="1"/>
              <a:t>ợc</a:t>
            </a:r>
            <a:r>
              <a:rPr lang="en-US" altLang="zh-CN" dirty="0"/>
              <a:t> </a:t>
            </a:r>
            <a:r>
              <a:rPr lang="en-US" altLang="zh-CN" dirty="0" err="1"/>
              <a:t>sinh</a:t>
            </a:r>
            <a:r>
              <a:rPr lang="en-US" altLang="zh-CN" dirty="0"/>
              <a:t> ra </a:t>
            </a:r>
            <a:r>
              <a:rPr lang="en-US" altLang="zh-CN" dirty="0" err="1"/>
              <a:t>đúng</a:t>
            </a:r>
            <a:r>
              <a:rPr lang="en-US" altLang="zh-CN" dirty="0"/>
              <a:t> </a:t>
            </a:r>
            <a:r>
              <a:rPr lang="en-US" altLang="zh-CN" dirty="0" err="1"/>
              <a:t>với</a:t>
            </a:r>
            <a:r>
              <a:rPr lang="en-US" altLang="zh-CN" dirty="0"/>
              <a:t> </a:t>
            </a:r>
            <a:r>
              <a:rPr lang="en-US" altLang="zh-CN" dirty="0" err="1"/>
              <a:t>số</a:t>
            </a:r>
            <a:r>
              <a:rPr lang="en-US" altLang="zh-CN" dirty="0"/>
              <a:t> l</a:t>
            </a:r>
            <a:r>
              <a:rPr lang="vi-VN" altLang="zh-CN" dirty="0"/>
              <a:t>ư</a:t>
            </a:r>
            <a:r>
              <a:rPr lang="en-US" altLang="zh-CN" dirty="0" err="1"/>
              <a:t>ợng</a:t>
            </a:r>
            <a:r>
              <a:rPr lang="en-US" altLang="zh-CN" dirty="0"/>
              <a:t> </a:t>
            </a:r>
            <a:r>
              <a:rPr lang="en-US" altLang="zh-CN" dirty="0" err="1"/>
              <a:t>dự</a:t>
            </a:r>
            <a:r>
              <a:rPr lang="en-US" altLang="zh-CN" dirty="0"/>
              <a:t> </a:t>
            </a:r>
            <a:r>
              <a:rPr lang="en-US" altLang="zh-CN" dirty="0" err="1"/>
              <a:t>kiến</a:t>
            </a:r>
            <a:r>
              <a:rPr lang="en-US" altLang="zh-CN" dirty="0"/>
              <a:t> (</a:t>
            </a:r>
            <a:r>
              <a:rPr lang="zh-CN" altLang="en-US" dirty="0"/>
              <a:t>计划数量）</a:t>
            </a:r>
            <a:r>
              <a:rPr lang="en-US" altLang="zh-TW" dirty="0"/>
              <a:t> </a:t>
            </a:r>
            <a:endParaRPr lang="zh-TW" altLang="en-US" dirty="0"/>
          </a:p>
        </p:txBody>
      </p:sp>
      <p:pic>
        <p:nvPicPr>
          <p:cNvPr id="5" name="Picture 4">
            <a:extLst>
              <a:ext uri="{FF2B5EF4-FFF2-40B4-BE49-F238E27FC236}">
                <a16:creationId xmlns:a16="http://schemas.microsoft.com/office/drawing/2014/main" id="{DB950B26-FC3A-499C-8824-8BC08D9C327E}"/>
              </a:ext>
            </a:extLst>
          </p:cNvPr>
          <p:cNvPicPr>
            <a:picLocks noChangeAspect="1"/>
          </p:cNvPicPr>
          <p:nvPr/>
        </p:nvPicPr>
        <p:blipFill>
          <a:blip r:embed="rId2"/>
          <a:stretch>
            <a:fillRect/>
          </a:stretch>
        </p:blipFill>
        <p:spPr>
          <a:xfrm>
            <a:off x="154181" y="1634066"/>
            <a:ext cx="7717106" cy="2791833"/>
          </a:xfrm>
          <a:prstGeom prst="rect">
            <a:avLst/>
          </a:prstGeom>
        </p:spPr>
      </p:pic>
      <p:pic>
        <p:nvPicPr>
          <p:cNvPr id="6" name="Picture 5">
            <a:extLst>
              <a:ext uri="{FF2B5EF4-FFF2-40B4-BE49-F238E27FC236}">
                <a16:creationId xmlns:a16="http://schemas.microsoft.com/office/drawing/2014/main" id="{29825CA0-5C80-4821-BEEE-8B97C749FE5A}"/>
              </a:ext>
            </a:extLst>
          </p:cNvPr>
          <p:cNvPicPr>
            <a:picLocks noChangeAspect="1"/>
          </p:cNvPicPr>
          <p:nvPr/>
        </p:nvPicPr>
        <p:blipFill>
          <a:blip r:embed="rId3"/>
          <a:stretch>
            <a:fillRect/>
          </a:stretch>
        </p:blipFill>
        <p:spPr>
          <a:xfrm>
            <a:off x="270933" y="4425899"/>
            <a:ext cx="6731000" cy="2121543"/>
          </a:xfrm>
          <a:prstGeom prst="rect">
            <a:avLst/>
          </a:prstGeom>
        </p:spPr>
      </p:pic>
      <p:sp>
        <p:nvSpPr>
          <p:cNvPr id="7" name="Rectangle 6">
            <a:extLst>
              <a:ext uri="{FF2B5EF4-FFF2-40B4-BE49-F238E27FC236}">
                <a16:creationId xmlns:a16="http://schemas.microsoft.com/office/drawing/2014/main" id="{C8ADB570-0A54-444A-9F33-36799851EC98}"/>
              </a:ext>
            </a:extLst>
          </p:cNvPr>
          <p:cNvSpPr/>
          <p:nvPr/>
        </p:nvSpPr>
        <p:spPr>
          <a:xfrm>
            <a:off x="8051799" y="5030057"/>
            <a:ext cx="3804427" cy="523220"/>
          </a:xfrm>
          <a:prstGeom prst="rect">
            <a:avLst/>
          </a:prstGeom>
        </p:spPr>
        <p:txBody>
          <a:bodyPr wrap="square">
            <a:spAutoFit/>
          </a:bodyPr>
          <a:lstStyle/>
          <a:p>
            <a:r>
              <a:rPr lang="en-US" altLang="zh-TW" sz="1400" b="1" dirty="0">
                <a:solidFill>
                  <a:srgbClr val="800000"/>
                </a:solidFill>
                <a:latin typeface="Courier New" panose="02070309020205020404" pitchFamily="49" charset="0"/>
              </a:rPr>
              <a:t>select</a:t>
            </a:r>
            <a:r>
              <a:rPr lang="en-US" altLang="zh-TW" sz="1400" dirty="0">
                <a:solidFill>
                  <a:srgbClr val="000000"/>
                </a:solidFill>
                <a:latin typeface="Courier New" panose="02070309020205020404" pitchFamily="49" charset="0"/>
              </a:rPr>
              <a:t> * </a:t>
            </a:r>
            <a:r>
              <a:rPr lang="en-US" altLang="zh-TW" sz="1400" b="1" dirty="0">
                <a:solidFill>
                  <a:srgbClr val="800000"/>
                </a:solidFill>
                <a:latin typeface="Courier New" panose="02070309020205020404" pitchFamily="49" charset="0"/>
              </a:rPr>
              <a:t>from</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mes.mes_sn_master</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msm</a:t>
            </a:r>
            <a:r>
              <a:rPr lang="en-US" altLang="zh-TW" sz="1400" dirty="0">
                <a:solidFill>
                  <a:srgbClr val="000000"/>
                </a:solidFill>
                <a:latin typeface="Courier New" panose="02070309020205020404" pitchFamily="49" charset="0"/>
              </a:rPr>
              <a:t> </a:t>
            </a:r>
            <a:r>
              <a:rPr lang="en-US" altLang="zh-TW" sz="1400" b="1" dirty="0">
                <a:solidFill>
                  <a:srgbClr val="800000"/>
                </a:solidFill>
                <a:latin typeface="Courier New" panose="02070309020205020404" pitchFamily="49" charset="0"/>
              </a:rPr>
              <a:t>where</a:t>
            </a:r>
            <a:r>
              <a:rPr lang="en-US" altLang="zh-TW" sz="1400" dirty="0">
                <a:solidFill>
                  <a:srgbClr val="000000"/>
                </a:solidFill>
                <a:latin typeface="Courier New" panose="02070309020205020404" pitchFamily="49" charset="0"/>
              </a:rPr>
              <a:t> </a:t>
            </a:r>
            <a:r>
              <a:rPr lang="en-US" altLang="zh-TW" sz="1400" dirty="0" err="1">
                <a:solidFill>
                  <a:srgbClr val="000000"/>
                </a:solidFill>
                <a:latin typeface="Courier New" panose="02070309020205020404" pitchFamily="49" charset="0"/>
              </a:rPr>
              <a:t>wo_no</a:t>
            </a:r>
            <a:r>
              <a:rPr lang="en-US" altLang="zh-TW" sz="1400" dirty="0">
                <a:solidFill>
                  <a:srgbClr val="000000"/>
                </a:solidFill>
                <a:latin typeface="Courier New" panose="02070309020205020404" pitchFamily="49" charset="0"/>
              </a:rPr>
              <a:t> =</a:t>
            </a:r>
            <a:r>
              <a:rPr lang="en-US" altLang="zh-TW" sz="1400" dirty="0">
                <a:solidFill>
                  <a:srgbClr val="008000"/>
                </a:solidFill>
                <a:latin typeface="Courier New" panose="02070309020205020404" pitchFamily="49" charset="0"/>
              </a:rPr>
              <a:t>'000400000552'</a:t>
            </a:r>
            <a:endParaRPr lang="en-US" altLang="zh-TW" sz="1400"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6164007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CC2A2B-0C45-41B5-84AF-991C829862A9}"/>
              </a:ext>
            </a:extLst>
          </p:cNvPr>
          <p:cNvPicPr>
            <a:picLocks noChangeAspect="1"/>
          </p:cNvPicPr>
          <p:nvPr/>
        </p:nvPicPr>
        <p:blipFill>
          <a:blip r:embed="rId2"/>
          <a:stretch>
            <a:fillRect/>
          </a:stretch>
        </p:blipFill>
        <p:spPr>
          <a:xfrm>
            <a:off x="200505" y="1426865"/>
            <a:ext cx="2234040" cy="4510233"/>
          </a:xfrm>
          <a:prstGeom prst="rect">
            <a:avLst/>
          </a:prstGeom>
        </p:spPr>
      </p:pic>
      <p:pic>
        <p:nvPicPr>
          <p:cNvPr id="5" name="Picture 4">
            <a:extLst>
              <a:ext uri="{FF2B5EF4-FFF2-40B4-BE49-F238E27FC236}">
                <a16:creationId xmlns:a16="http://schemas.microsoft.com/office/drawing/2014/main" id="{FE3DCD69-042C-4778-9C0E-7C3690337CD2}"/>
              </a:ext>
            </a:extLst>
          </p:cNvPr>
          <p:cNvPicPr>
            <a:picLocks noChangeAspect="1"/>
          </p:cNvPicPr>
          <p:nvPr/>
        </p:nvPicPr>
        <p:blipFill>
          <a:blip r:embed="rId3"/>
          <a:stretch>
            <a:fillRect/>
          </a:stretch>
        </p:blipFill>
        <p:spPr>
          <a:xfrm>
            <a:off x="2793441" y="1530687"/>
            <a:ext cx="5133175" cy="4302588"/>
          </a:xfrm>
          <a:prstGeom prst="rect">
            <a:avLst/>
          </a:prstGeom>
        </p:spPr>
      </p:pic>
      <p:sp>
        <p:nvSpPr>
          <p:cNvPr id="15" name="TextBox 14">
            <a:extLst>
              <a:ext uri="{FF2B5EF4-FFF2-40B4-BE49-F238E27FC236}">
                <a16:creationId xmlns:a16="http://schemas.microsoft.com/office/drawing/2014/main" id="{E4FD9033-7905-4623-834E-87F7C3A30629}"/>
              </a:ext>
            </a:extLst>
          </p:cNvPr>
          <p:cNvSpPr txBox="1"/>
          <p:nvPr/>
        </p:nvSpPr>
        <p:spPr>
          <a:xfrm>
            <a:off x="2924070" y="5937098"/>
            <a:ext cx="1034981" cy="369332"/>
          </a:xfrm>
          <a:prstGeom prst="rect">
            <a:avLst/>
          </a:prstGeom>
          <a:noFill/>
          <a:ln>
            <a:solidFill>
              <a:srgbClr val="0D4358"/>
            </a:solidFill>
          </a:ln>
        </p:spPr>
        <p:txBody>
          <a:bodyPr wrap="square" rtlCol="0">
            <a:spAutoFit/>
          </a:bodyPr>
          <a:lstStyle/>
          <a:p>
            <a:pPr algn="ctr"/>
            <a:r>
              <a:rPr lang="en-US" altLang="zh-TW" dirty="0" err="1"/>
              <a:t>Hình</a:t>
            </a:r>
            <a:r>
              <a:rPr lang="en-US" altLang="zh-TW" dirty="0"/>
              <a:t> 1</a:t>
            </a:r>
            <a:endParaRPr lang="zh-TW" altLang="en-US" dirty="0"/>
          </a:p>
        </p:txBody>
      </p:sp>
      <p:sp>
        <p:nvSpPr>
          <p:cNvPr id="16" name="TextBox 15">
            <a:extLst>
              <a:ext uri="{FF2B5EF4-FFF2-40B4-BE49-F238E27FC236}">
                <a16:creationId xmlns:a16="http://schemas.microsoft.com/office/drawing/2014/main" id="{5557D73F-9584-4DD3-8905-2FAB50C18E4F}"/>
              </a:ext>
            </a:extLst>
          </p:cNvPr>
          <p:cNvSpPr txBox="1"/>
          <p:nvPr/>
        </p:nvSpPr>
        <p:spPr>
          <a:xfrm>
            <a:off x="8450664" y="1530687"/>
            <a:ext cx="3104940" cy="2308324"/>
          </a:xfrm>
          <a:prstGeom prst="rect">
            <a:avLst/>
          </a:prstGeom>
          <a:noFill/>
        </p:spPr>
        <p:txBody>
          <a:bodyPr wrap="square" rtlCol="0">
            <a:spAutoFit/>
          </a:bodyPr>
          <a:lstStyle/>
          <a:p>
            <a:r>
              <a:rPr lang="en-US" altLang="zh-TW" dirty="0" err="1"/>
              <a:t>Hình</a:t>
            </a:r>
            <a:r>
              <a:rPr lang="en-US" altLang="zh-TW" dirty="0"/>
              <a:t> 1 </a:t>
            </a:r>
            <a:r>
              <a:rPr lang="en-US" altLang="zh-TW" dirty="0" err="1"/>
              <a:t>là</a:t>
            </a:r>
            <a:r>
              <a:rPr lang="en-US" altLang="zh-TW" dirty="0"/>
              <a:t> </a:t>
            </a:r>
            <a:r>
              <a:rPr lang="en-US" altLang="zh-TW" dirty="0" err="1"/>
              <a:t>sơ</a:t>
            </a:r>
            <a:r>
              <a:rPr lang="en-US" altLang="zh-TW" dirty="0"/>
              <a:t> </a:t>
            </a:r>
            <a:r>
              <a:rPr lang="en-US" altLang="zh-TW" dirty="0" err="1"/>
              <a:t>đồ</a:t>
            </a:r>
            <a:r>
              <a:rPr lang="en-US" altLang="zh-TW" dirty="0"/>
              <a:t> </a:t>
            </a:r>
            <a:r>
              <a:rPr lang="en-US" altLang="zh-TW" dirty="0" err="1"/>
              <a:t>các</a:t>
            </a:r>
            <a:r>
              <a:rPr lang="en-US" altLang="zh-TW" dirty="0"/>
              <a:t> </a:t>
            </a:r>
            <a:r>
              <a:rPr lang="en-US" altLang="zh-TW" dirty="0" err="1"/>
              <a:t>bảng</a:t>
            </a:r>
            <a:r>
              <a:rPr lang="en-US" altLang="zh-TW" dirty="0"/>
              <a:t> </a:t>
            </a:r>
            <a:r>
              <a:rPr lang="en-US" altLang="zh-TW" dirty="0" err="1"/>
              <a:t>của</a:t>
            </a:r>
            <a:r>
              <a:rPr lang="en-US" altLang="zh-TW" dirty="0"/>
              <a:t> </a:t>
            </a:r>
            <a:r>
              <a:rPr lang="en-US" altLang="zh-TW" dirty="0" err="1"/>
              <a:t>môi</a:t>
            </a:r>
            <a:r>
              <a:rPr lang="en-US" altLang="zh-TW" dirty="0"/>
              <a:t> tr</a:t>
            </a:r>
            <a:r>
              <a:rPr lang="vi-VN" altLang="zh-TW" dirty="0"/>
              <a:t>ư</a:t>
            </a:r>
            <a:r>
              <a:rPr lang="en-US" altLang="zh-TW" dirty="0" err="1"/>
              <a:t>ờng</a:t>
            </a:r>
            <a:r>
              <a:rPr lang="en-US" altLang="zh-TW" dirty="0"/>
              <a:t> test, bao </a:t>
            </a:r>
            <a:r>
              <a:rPr lang="en-US" altLang="zh-TW" dirty="0" err="1"/>
              <a:t>gồm</a:t>
            </a:r>
            <a:r>
              <a:rPr lang="en-US" altLang="zh-TW" dirty="0"/>
              <a:t>: Host, database </a:t>
            </a:r>
            <a:r>
              <a:rPr lang="en-US" altLang="zh-TW" dirty="0" err="1"/>
              <a:t>và</a:t>
            </a:r>
            <a:r>
              <a:rPr lang="en-US" altLang="zh-TW" dirty="0"/>
              <a:t> </a:t>
            </a:r>
            <a:r>
              <a:rPr lang="en-US" altLang="zh-TW" dirty="0" err="1"/>
              <a:t>cổng</a:t>
            </a:r>
            <a:r>
              <a:rPr lang="en-US" altLang="zh-TW" dirty="0"/>
              <a:t> port</a:t>
            </a:r>
          </a:p>
          <a:p>
            <a:r>
              <a:rPr lang="en-US" altLang="zh-TW" dirty="0"/>
              <a:t>Sau </a:t>
            </a:r>
            <a:r>
              <a:rPr lang="en-US" altLang="zh-TW" dirty="0" err="1"/>
              <a:t>khi</a:t>
            </a:r>
            <a:r>
              <a:rPr lang="en-US" altLang="zh-TW" dirty="0"/>
              <a:t> </a:t>
            </a:r>
            <a:r>
              <a:rPr lang="en-US" altLang="zh-TW" dirty="0" err="1"/>
              <a:t>kết</a:t>
            </a:r>
            <a:r>
              <a:rPr lang="en-US" altLang="zh-TW" dirty="0"/>
              <a:t> </a:t>
            </a:r>
            <a:r>
              <a:rPr lang="en-US" altLang="zh-TW" dirty="0" err="1"/>
              <a:t>nối</a:t>
            </a:r>
            <a:r>
              <a:rPr lang="en-US" altLang="zh-TW" dirty="0"/>
              <a:t> database </a:t>
            </a:r>
            <a:r>
              <a:rPr lang="en-US" altLang="zh-TW" dirty="0" err="1"/>
              <a:t>thì</a:t>
            </a:r>
            <a:r>
              <a:rPr lang="en-US" altLang="zh-TW" dirty="0"/>
              <a:t> c</a:t>
            </a:r>
            <a:r>
              <a:rPr lang="vi-VN" altLang="zh-TW" dirty="0"/>
              <a:t>ơ</a:t>
            </a:r>
            <a:r>
              <a:rPr lang="en-US" altLang="zh-TW" dirty="0"/>
              <a:t> </a:t>
            </a:r>
            <a:r>
              <a:rPr lang="en-US" altLang="zh-TW" dirty="0" err="1"/>
              <a:t>sở</a:t>
            </a:r>
            <a:r>
              <a:rPr lang="en-US" altLang="zh-TW" dirty="0"/>
              <a:t> </a:t>
            </a:r>
            <a:r>
              <a:rPr lang="en-US" altLang="zh-TW" dirty="0" err="1"/>
              <a:t>dữ</a:t>
            </a:r>
            <a:r>
              <a:rPr lang="en-US" altLang="zh-TW" dirty="0"/>
              <a:t> </a:t>
            </a:r>
            <a:r>
              <a:rPr lang="en-US" altLang="zh-TW" dirty="0" err="1"/>
              <a:t>liệu</a:t>
            </a:r>
            <a:r>
              <a:rPr lang="en-US" altLang="zh-TW" dirty="0"/>
              <a:t> </a:t>
            </a:r>
            <a:r>
              <a:rPr lang="en-US" altLang="zh-TW" dirty="0" err="1"/>
              <a:t>sẽ</a:t>
            </a:r>
            <a:r>
              <a:rPr lang="en-US" altLang="zh-TW" dirty="0"/>
              <a:t> t</a:t>
            </a:r>
            <a:r>
              <a:rPr lang="vi-VN" altLang="zh-TW" dirty="0"/>
              <a:t>ư</a:t>
            </a:r>
            <a:r>
              <a:rPr lang="en-US" altLang="zh-TW" dirty="0" err="1"/>
              <a:t>ơng</a:t>
            </a:r>
            <a:r>
              <a:rPr lang="en-US" altLang="zh-TW" dirty="0"/>
              <a:t> </a:t>
            </a:r>
            <a:r>
              <a:rPr lang="en-US" altLang="zh-TW" dirty="0" err="1"/>
              <a:t>thích</a:t>
            </a:r>
            <a:r>
              <a:rPr lang="en-US" altLang="zh-TW" dirty="0"/>
              <a:t> </a:t>
            </a:r>
            <a:r>
              <a:rPr lang="en-US" altLang="zh-TW" dirty="0" err="1"/>
              <a:t>với</a:t>
            </a:r>
            <a:r>
              <a:rPr lang="en-US" altLang="zh-TW" dirty="0"/>
              <a:t> </a:t>
            </a:r>
            <a:r>
              <a:rPr lang="en-US" altLang="zh-TW" dirty="0" err="1"/>
              <a:t>trang</a:t>
            </a:r>
            <a:r>
              <a:rPr lang="en-US" altLang="zh-TW" dirty="0"/>
              <a:t> web: </a:t>
            </a:r>
            <a:r>
              <a:rPr lang="en-US" altLang="zh-TW" dirty="0" err="1">
                <a:hlinkClick r:id="rId4"/>
              </a:rPr>
              <a:t>Maxnerva</a:t>
            </a:r>
            <a:r>
              <a:rPr lang="en-US" altLang="zh-TW" dirty="0">
                <a:hlinkClick r:id="rId4"/>
              </a:rPr>
              <a:t> </a:t>
            </a:r>
            <a:r>
              <a:rPr lang="en-US" altLang="zh-TW" dirty="0" err="1">
                <a:hlinkClick r:id="rId4"/>
              </a:rPr>
              <a:t>CloudMES</a:t>
            </a:r>
            <a:r>
              <a:rPr lang="en-US" altLang="zh-TW" dirty="0">
                <a:hlinkClick r:id="rId4"/>
              </a:rPr>
              <a:t> (myfiinet.com)</a:t>
            </a:r>
            <a:endParaRPr lang="zh-TW" altLang="en-US" dirty="0"/>
          </a:p>
        </p:txBody>
      </p:sp>
    </p:spTree>
    <p:extLst>
      <p:ext uri="{BB962C8B-B14F-4D97-AF65-F5344CB8AC3E}">
        <p14:creationId xmlns:p14="http://schemas.microsoft.com/office/powerpoint/2010/main" val="3168589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B1D5B-F025-4998-9908-7F629222542F}"/>
              </a:ext>
            </a:extLst>
          </p:cNvPr>
          <p:cNvSpPr>
            <a:spLocks noGrp="1"/>
          </p:cNvSpPr>
          <p:nvPr>
            <p:ph type="title"/>
          </p:nvPr>
        </p:nvSpPr>
        <p:spPr/>
        <p:txBody>
          <a:bodyPr/>
          <a:lstStyle/>
          <a:p>
            <a:r>
              <a:rPr lang="en-US" altLang="zh-TW" dirty="0" err="1"/>
              <a:t>Khi</a:t>
            </a:r>
            <a:r>
              <a:rPr lang="en-US" altLang="zh-TW" dirty="0"/>
              <a:t> </a:t>
            </a:r>
            <a:r>
              <a:rPr lang="en-US" altLang="zh-TW" dirty="0" err="1"/>
              <a:t>lên</a:t>
            </a:r>
            <a:r>
              <a:rPr lang="en-US" altLang="zh-TW" dirty="0"/>
              <a:t> </a:t>
            </a:r>
            <a:r>
              <a:rPr lang="en-US" altLang="zh-TW" dirty="0" err="1"/>
              <a:t>liệu</a:t>
            </a:r>
            <a:r>
              <a:rPr lang="en-US" altLang="zh-TW" dirty="0"/>
              <a:t> </a:t>
            </a:r>
            <a:r>
              <a:rPr lang="en-US" altLang="zh-TW" dirty="0" err="1"/>
              <a:t>cần</a:t>
            </a:r>
            <a:r>
              <a:rPr lang="en-US" altLang="zh-TW" dirty="0"/>
              <a:t> </a:t>
            </a:r>
            <a:r>
              <a:rPr lang="en-US" altLang="zh-TW" dirty="0" err="1"/>
              <a:t>chú</a:t>
            </a:r>
            <a:r>
              <a:rPr lang="en-US" altLang="zh-TW" dirty="0"/>
              <a:t> ý </a:t>
            </a:r>
            <a:r>
              <a:rPr lang="en-US" altLang="zh-TW" dirty="0" err="1"/>
              <a:t>các</a:t>
            </a:r>
            <a:r>
              <a:rPr lang="en-US" altLang="zh-TW" dirty="0"/>
              <a:t> </a:t>
            </a:r>
            <a:r>
              <a:rPr lang="en-US" altLang="zh-TW" dirty="0" err="1"/>
              <a:t>quy</a:t>
            </a:r>
            <a:r>
              <a:rPr lang="en-US" altLang="zh-TW" dirty="0"/>
              <a:t> </a:t>
            </a:r>
            <a:r>
              <a:rPr lang="en-US" altLang="zh-TW" dirty="0" err="1"/>
              <a:t>tắc</a:t>
            </a:r>
            <a:r>
              <a:rPr lang="en-US" altLang="zh-TW" dirty="0"/>
              <a:t> </a:t>
            </a:r>
            <a:r>
              <a:rPr lang="en-US" altLang="zh-TW" dirty="0" err="1"/>
              <a:t>thứ</a:t>
            </a:r>
            <a:r>
              <a:rPr lang="en-US" altLang="zh-TW" dirty="0"/>
              <a:t> </a:t>
            </a:r>
            <a:r>
              <a:rPr lang="en-US" altLang="zh-TW" dirty="0" err="1"/>
              <a:t>tự</a:t>
            </a:r>
            <a:r>
              <a:rPr lang="en-US" altLang="zh-TW" dirty="0"/>
              <a:t> scan</a:t>
            </a:r>
            <a:endParaRPr lang="zh-TW" altLang="en-US" dirty="0"/>
          </a:p>
        </p:txBody>
      </p:sp>
      <p:pic>
        <p:nvPicPr>
          <p:cNvPr id="3" name="Picture 2">
            <a:extLst>
              <a:ext uri="{FF2B5EF4-FFF2-40B4-BE49-F238E27FC236}">
                <a16:creationId xmlns:a16="http://schemas.microsoft.com/office/drawing/2014/main" id="{4B5122E2-D6C2-4A4E-9739-20B12708CAA5}"/>
              </a:ext>
            </a:extLst>
          </p:cNvPr>
          <p:cNvPicPr>
            <a:picLocks noChangeAspect="1"/>
          </p:cNvPicPr>
          <p:nvPr/>
        </p:nvPicPr>
        <p:blipFill>
          <a:blip r:embed="rId2"/>
          <a:stretch>
            <a:fillRect/>
          </a:stretch>
        </p:blipFill>
        <p:spPr>
          <a:xfrm>
            <a:off x="66302" y="1490133"/>
            <a:ext cx="7159062" cy="2741902"/>
          </a:xfrm>
          <a:prstGeom prst="rect">
            <a:avLst/>
          </a:prstGeom>
        </p:spPr>
      </p:pic>
      <p:sp>
        <p:nvSpPr>
          <p:cNvPr id="4" name="TextBox 3">
            <a:extLst>
              <a:ext uri="{FF2B5EF4-FFF2-40B4-BE49-F238E27FC236}">
                <a16:creationId xmlns:a16="http://schemas.microsoft.com/office/drawing/2014/main" id="{FA5DF5FE-B5B6-485B-960D-E27A4E4C3DB4}"/>
              </a:ext>
            </a:extLst>
          </p:cNvPr>
          <p:cNvSpPr txBox="1"/>
          <p:nvPr/>
        </p:nvSpPr>
        <p:spPr>
          <a:xfrm>
            <a:off x="7560733" y="2175934"/>
            <a:ext cx="3606800" cy="923330"/>
          </a:xfrm>
          <a:prstGeom prst="rect">
            <a:avLst/>
          </a:prstGeom>
          <a:noFill/>
        </p:spPr>
        <p:txBody>
          <a:bodyPr wrap="square" rtlCol="0">
            <a:spAutoFit/>
          </a:bodyPr>
          <a:lstStyle/>
          <a:p>
            <a:r>
              <a:rPr lang="en-US" altLang="zh-TW" dirty="0" err="1"/>
              <a:t>Cần</a:t>
            </a:r>
            <a:r>
              <a:rPr lang="en-US" altLang="zh-TW" dirty="0"/>
              <a:t> </a:t>
            </a:r>
            <a:r>
              <a:rPr lang="en-US" altLang="zh-TW" dirty="0" err="1"/>
              <a:t>thiết</a:t>
            </a:r>
            <a:r>
              <a:rPr lang="en-US" altLang="zh-TW" dirty="0"/>
              <a:t> </a:t>
            </a:r>
            <a:r>
              <a:rPr lang="en-US" altLang="zh-TW" dirty="0" err="1"/>
              <a:t>lập</a:t>
            </a:r>
            <a:r>
              <a:rPr lang="en-US" altLang="zh-TW" dirty="0"/>
              <a:t> </a:t>
            </a:r>
            <a:r>
              <a:rPr lang="en-US" altLang="zh-TW" dirty="0" err="1"/>
              <a:t>kiểm</a:t>
            </a:r>
            <a:r>
              <a:rPr lang="en-US" altLang="zh-TW" dirty="0"/>
              <a:t> </a:t>
            </a:r>
            <a:r>
              <a:rPr lang="en-US" altLang="zh-TW" dirty="0" err="1"/>
              <a:t>soát</a:t>
            </a:r>
            <a:r>
              <a:rPr lang="en-US" altLang="zh-TW" dirty="0"/>
              <a:t> </a:t>
            </a:r>
            <a:r>
              <a:rPr lang="en-US" altLang="zh-TW" dirty="0" err="1"/>
              <a:t>quản</a:t>
            </a:r>
            <a:r>
              <a:rPr lang="en-US" altLang="zh-TW" dirty="0"/>
              <a:t> </a:t>
            </a:r>
            <a:r>
              <a:rPr lang="en-US" altLang="zh-TW" dirty="0" err="1"/>
              <a:t>chế</a:t>
            </a:r>
            <a:r>
              <a:rPr lang="en-US" altLang="zh-TW" dirty="0"/>
              <a:t> </a:t>
            </a:r>
            <a:r>
              <a:rPr lang="en-US" altLang="zh-TW" dirty="0" err="1"/>
              <a:t>sau</a:t>
            </a:r>
            <a:r>
              <a:rPr lang="en-US" altLang="zh-TW" dirty="0"/>
              <a:t> </a:t>
            </a:r>
            <a:r>
              <a:rPr lang="en-US" altLang="zh-TW" dirty="0" err="1"/>
              <a:t>đó</a:t>
            </a:r>
            <a:r>
              <a:rPr lang="en-US" altLang="zh-TW" dirty="0"/>
              <a:t> </a:t>
            </a:r>
            <a:r>
              <a:rPr lang="en-US" altLang="zh-TW" dirty="0" err="1"/>
              <a:t>thao</a:t>
            </a:r>
            <a:r>
              <a:rPr lang="en-US" altLang="zh-TW" dirty="0"/>
              <a:t> </a:t>
            </a:r>
            <a:r>
              <a:rPr lang="en-US" altLang="zh-TW" dirty="0" err="1"/>
              <a:t>tác</a:t>
            </a:r>
            <a:r>
              <a:rPr lang="en-US" altLang="zh-TW" dirty="0"/>
              <a:t> </a:t>
            </a:r>
            <a:r>
              <a:rPr lang="en-US" altLang="zh-TW" dirty="0" err="1"/>
              <a:t>một</a:t>
            </a:r>
            <a:r>
              <a:rPr lang="en-US" altLang="zh-TW" dirty="0"/>
              <a:t> </a:t>
            </a:r>
            <a:r>
              <a:rPr lang="en-US" altLang="zh-TW" dirty="0" err="1"/>
              <a:t>mục</a:t>
            </a:r>
            <a:r>
              <a:rPr lang="en-US" altLang="zh-TW" dirty="0"/>
              <a:t> </a:t>
            </a:r>
            <a:r>
              <a:rPr lang="en-US" altLang="zh-TW" dirty="0" err="1"/>
              <a:t>gồm</a:t>
            </a:r>
            <a:r>
              <a:rPr lang="en-US" altLang="zh-TW" dirty="0"/>
              <a:t> </a:t>
            </a:r>
            <a:r>
              <a:rPr lang="en-US" altLang="zh-TW" dirty="0" err="1"/>
              <a:t>những</a:t>
            </a:r>
            <a:r>
              <a:rPr lang="en-US" altLang="zh-TW" dirty="0"/>
              <a:t> </a:t>
            </a:r>
            <a:r>
              <a:rPr lang="en-US" altLang="zh-TW" dirty="0" err="1"/>
              <a:t>thao</a:t>
            </a:r>
            <a:r>
              <a:rPr lang="en-US" altLang="zh-TW" dirty="0"/>
              <a:t> </a:t>
            </a:r>
            <a:r>
              <a:rPr lang="en-US" altLang="zh-TW" dirty="0" err="1"/>
              <a:t>tác</a:t>
            </a:r>
            <a:r>
              <a:rPr lang="en-US" altLang="zh-TW" dirty="0"/>
              <a:t> </a:t>
            </a:r>
            <a:r>
              <a:rPr lang="en-US" altLang="zh-TW" dirty="0" err="1"/>
              <a:t>nào</a:t>
            </a:r>
            <a:r>
              <a:rPr lang="en-US" altLang="zh-TW" dirty="0"/>
              <a:t> </a:t>
            </a:r>
            <a:endParaRPr lang="zh-TW" altLang="en-US" dirty="0"/>
          </a:p>
        </p:txBody>
      </p:sp>
      <p:pic>
        <p:nvPicPr>
          <p:cNvPr id="5" name="Picture 4">
            <a:extLst>
              <a:ext uri="{FF2B5EF4-FFF2-40B4-BE49-F238E27FC236}">
                <a16:creationId xmlns:a16="http://schemas.microsoft.com/office/drawing/2014/main" id="{8C91109E-73D8-4FB5-9F46-4C4BA2927615}"/>
              </a:ext>
            </a:extLst>
          </p:cNvPr>
          <p:cNvPicPr>
            <a:picLocks noChangeAspect="1"/>
          </p:cNvPicPr>
          <p:nvPr/>
        </p:nvPicPr>
        <p:blipFill>
          <a:blip r:embed="rId3"/>
          <a:stretch>
            <a:fillRect/>
          </a:stretch>
        </p:blipFill>
        <p:spPr>
          <a:xfrm>
            <a:off x="66302" y="4339864"/>
            <a:ext cx="6365570" cy="548626"/>
          </a:xfrm>
          <a:prstGeom prst="rect">
            <a:avLst/>
          </a:prstGeom>
        </p:spPr>
      </p:pic>
      <p:pic>
        <p:nvPicPr>
          <p:cNvPr id="6" name="Picture 5">
            <a:extLst>
              <a:ext uri="{FF2B5EF4-FFF2-40B4-BE49-F238E27FC236}">
                <a16:creationId xmlns:a16="http://schemas.microsoft.com/office/drawing/2014/main" id="{097FA823-B700-4FB3-B2BD-0B0F8D85840E}"/>
              </a:ext>
            </a:extLst>
          </p:cNvPr>
          <p:cNvPicPr>
            <a:picLocks noChangeAspect="1"/>
          </p:cNvPicPr>
          <p:nvPr/>
        </p:nvPicPr>
        <p:blipFill>
          <a:blip r:embed="rId4"/>
          <a:stretch>
            <a:fillRect/>
          </a:stretch>
        </p:blipFill>
        <p:spPr>
          <a:xfrm>
            <a:off x="-9008" y="4990882"/>
            <a:ext cx="7234372" cy="1409775"/>
          </a:xfrm>
          <a:prstGeom prst="rect">
            <a:avLst/>
          </a:prstGeom>
        </p:spPr>
      </p:pic>
    </p:spTree>
    <p:extLst>
      <p:ext uri="{BB962C8B-B14F-4D97-AF65-F5344CB8AC3E}">
        <p14:creationId xmlns:p14="http://schemas.microsoft.com/office/powerpoint/2010/main" val="37675799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5B505-B7A9-4B1F-9719-C90718633AAC}"/>
              </a:ext>
            </a:extLst>
          </p:cNvPr>
          <p:cNvSpPr>
            <a:spLocks noGrp="1"/>
          </p:cNvSpPr>
          <p:nvPr>
            <p:ph type="title"/>
          </p:nvPr>
        </p:nvSpPr>
        <p:spPr/>
        <p:txBody>
          <a:bodyPr/>
          <a:lstStyle/>
          <a:p>
            <a:endParaRPr lang="zh-TW" altLang="en-US"/>
          </a:p>
        </p:txBody>
      </p:sp>
      <p:pic>
        <p:nvPicPr>
          <p:cNvPr id="3" name="Picture 2">
            <a:extLst>
              <a:ext uri="{FF2B5EF4-FFF2-40B4-BE49-F238E27FC236}">
                <a16:creationId xmlns:a16="http://schemas.microsoft.com/office/drawing/2014/main" id="{6D0C8195-A64C-4A94-8F8C-FCA07B92B7C3}"/>
              </a:ext>
            </a:extLst>
          </p:cNvPr>
          <p:cNvPicPr>
            <a:picLocks noChangeAspect="1"/>
          </p:cNvPicPr>
          <p:nvPr/>
        </p:nvPicPr>
        <p:blipFill>
          <a:blip r:embed="rId2"/>
          <a:stretch>
            <a:fillRect/>
          </a:stretch>
        </p:blipFill>
        <p:spPr>
          <a:xfrm>
            <a:off x="199925" y="1634067"/>
            <a:ext cx="5782408" cy="3844816"/>
          </a:xfrm>
          <a:prstGeom prst="rect">
            <a:avLst/>
          </a:prstGeom>
        </p:spPr>
      </p:pic>
      <p:pic>
        <p:nvPicPr>
          <p:cNvPr id="4" name="Picture 3">
            <a:extLst>
              <a:ext uri="{FF2B5EF4-FFF2-40B4-BE49-F238E27FC236}">
                <a16:creationId xmlns:a16="http://schemas.microsoft.com/office/drawing/2014/main" id="{C8949B30-D5ED-4624-B05D-138517B27AB9}"/>
              </a:ext>
            </a:extLst>
          </p:cNvPr>
          <p:cNvPicPr>
            <a:picLocks noChangeAspect="1"/>
          </p:cNvPicPr>
          <p:nvPr/>
        </p:nvPicPr>
        <p:blipFill>
          <a:blip r:embed="rId3"/>
          <a:stretch>
            <a:fillRect/>
          </a:stretch>
        </p:blipFill>
        <p:spPr>
          <a:xfrm>
            <a:off x="6331790" y="2208662"/>
            <a:ext cx="4542310" cy="1552792"/>
          </a:xfrm>
          <a:prstGeom prst="rect">
            <a:avLst/>
          </a:prstGeom>
        </p:spPr>
      </p:pic>
    </p:spTree>
    <p:extLst>
      <p:ext uri="{BB962C8B-B14F-4D97-AF65-F5344CB8AC3E}">
        <p14:creationId xmlns:p14="http://schemas.microsoft.com/office/powerpoint/2010/main" val="1311013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12C0F-E36E-4DAB-AED9-533408A37A8E}"/>
              </a:ext>
            </a:extLst>
          </p:cNvPr>
          <p:cNvSpPr>
            <a:spLocks noGrp="1"/>
          </p:cNvSpPr>
          <p:nvPr>
            <p:ph type="title"/>
          </p:nvPr>
        </p:nvSpPr>
        <p:spPr/>
        <p:txBody>
          <a:bodyPr/>
          <a:lstStyle/>
          <a:p>
            <a:r>
              <a:rPr lang="en-US" altLang="zh-TW" dirty="0"/>
              <a:t>Thao </a:t>
            </a:r>
            <a:r>
              <a:rPr lang="en-US" altLang="zh-TW" dirty="0" err="1"/>
              <a:t>tác</a:t>
            </a:r>
            <a:r>
              <a:rPr lang="en-US" altLang="zh-TW" dirty="0"/>
              <a:t> </a:t>
            </a:r>
            <a:r>
              <a:rPr lang="en-US" altLang="zh-TW" dirty="0" err="1"/>
              <a:t>lên</a:t>
            </a:r>
            <a:r>
              <a:rPr lang="en-US" altLang="zh-TW" dirty="0"/>
              <a:t> </a:t>
            </a:r>
            <a:r>
              <a:rPr lang="en-US" altLang="zh-TW" dirty="0" err="1"/>
              <a:t>liệu</a:t>
            </a:r>
            <a:r>
              <a:rPr lang="en-US" altLang="zh-TW" dirty="0"/>
              <a:t> SMT</a:t>
            </a:r>
            <a:r>
              <a:rPr lang="zh-CN" altLang="en-US" dirty="0"/>
              <a:t>上料</a:t>
            </a:r>
            <a:endParaRPr lang="zh-TW" altLang="en-US" dirty="0"/>
          </a:p>
        </p:txBody>
      </p:sp>
      <p:sp>
        <p:nvSpPr>
          <p:cNvPr id="3" name="TextBox 2">
            <a:extLst>
              <a:ext uri="{FF2B5EF4-FFF2-40B4-BE49-F238E27FC236}">
                <a16:creationId xmlns:a16="http://schemas.microsoft.com/office/drawing/2014/main" id="{9EFD9845-52EF-4457-AD4E-DD563D1D26CA}"/>
              </a:ext>
            </a:extLst>
          </p:cNvPr>
          <p:cNvSpPr txBox="1"/>
          <p:nvPr/>
        </p:nvSpPr>
        <p:spPr>
          <a:xfrm>
            <a:off x="5799666" y="1290057"/>
            <a:ext cx="5709500" cy="646331"/>
          </a:xfrm>
          <a:prstGeom prst="rect">
            <a:avLst/>
          </a:prstGeom>
          <a:noFill/>
        </p:spPr>
        <p:txBody>
          <a:bodyPr wrap="square" rtlCol="0">
            <a:spAutoFit/>
          </a:bodyPr>
          <a:lstStyle/>
          <a:p>
            <a:r>
              <a:rPr lang="en-US" altLang="zh-TW" dirty="0"/>
              <a:t>Thao </a:t>
            </a:r>
            <a:r>
              <a:rPr lang="en-US" altLang="zh-TW" dirty="0" err="1"/>
              <a:t>tác</a:t>
            </a:r>
            <a:r>
              <a:rPr lang="en-US" altLang="zh-TW" dirty="0"/>
              <a:t> </a:t>
            </a:r>
            <a:r>
              <a:rPr lang="en-US" altLang="zh-TW" dirty="0" err="1"/>
              <a:t>lên</a:t>
            </a:r>
            <a:r>
              <a:rPr lang="en-US" altLang="zh-TW" dirty="0"/>
              <a:t> </a:t>
            </a:r>
            <a:r>
              <a:rPr lang="en-US" altLang="zh-TW" dirty="0" err="1"/>
              <a:t>liệu</a:t>
            </a:r>
            <a:r>
              <a:rPr lang="en-US" altLang="zh-TW" dirty="0"/>
              <a:t> </a:t>
            </a:r>
            <a:r>
              <a:rPr lang="en-US" altLang="zh-TW" dirty="0" err="1"/>
              <a:t>tại</a:t>
            </a:r>
            <a:r>
              <a:rPr lang="en-US" altLang="zh-TW" dirty="0"/>
              <a:t> </a:t>
            </a:r>
            <a:r>
              <a:rPr lang="en-US" altLang="zh-TW" dirty="0" err="1"/>
              <a:t>máy</a:t>
            </a:r>
            <a:r>
              <a:rPr lang="en-US" altLang="zh-TW" dirty="0"/>
              <a:t> PDA</a:t>
            </a:r>
            <a:r>
              <a:rPr lang="zh-TW" altLang="en-US" dirty="0"/>
              <a:t> </a:t>
            </a:r>
            <a:r>
              <a:rPr lang="en-US" altLang="zh-TW" dirty="0" err="1"/>
              <a:t>gồm</a:t>
            </a:r>
            <a:r>
              <a:rPr lang="en-US" altLang="zh-TW" dirty="0"/>
              <a:t> </a:t>
            </a:r>
            <a:r>
              <a:rPr lang="en-US" altLang="zh-TW" dirty="0" err="1"/>
              <a:t>các</a:t>
            </a:r>
            <a:r>
              <a:rPr lang="en-US" altLang="zh-TW" dirty="0"/>
              <a:t> </a:t>
            </a:r>
            <a:r>
              <a:rPr lang="en-US" altLang="zh-TW" dirty="0" err="1"/>
              <a:t>thao</a:t>
            </a:r>
            <a:r>
              <a:rPr lang="en-US" altLang="zh-TW" dirty="0"/>
              <a:t> </a:t>
            </a:r>
            <a:r>
              <a:rPr lang="en-US" altLang="zh-TW" dirty="0" err="1"/>
              <a:t>tác</a:t>
            </a:r>
            <a:r>
              <a:rPr lang="en-US" altLang="zh-TW" dirty="0"/>
              <a:t> đ</a:t>
            </a:r>
            <a:r>
              <a:rPr lang="vi-VN" altLang="zh-TW" dirty="0"/>
              <a:t>ư</a:t>
            </a:r>
            <a:r>
              <a:rPr lang="en-US" altLang="zh-TW" dirty="0" err="1"/>
              <a:t>ợc</a:t>
            </a:r>
            <a:r>
              <a:rPr lang="en-US" altLang="zh-TW" dirty="0"/>
              <a:t> </a:t>
            </a:r>
            <a:r>
              <a:rPr lang="en-US" altLang="zh-TW" dirty="0" err="1"/>
              <a:t>thiết</a:t>
            </a:r>
            <a:r>
              <a:rPr lang="en-US" altLang="zh-TW" dirty="0"/>
              <a:t> </a:t>
            </a:r>
            <a:r>
              <a:rPr lang="en-US" altLang="zh-TW" dirty="0" err="1"/>
              <a:t>lập</a:t>
            </a:r>
            <a:r>
              <a:rPr lang="en-US" altLang="zh-TW" dirty="0"/>
              <a:t> </a:t>
            </a:r>
            <a:r>
              <a:rPr lang="en-US" altLang="zh-TW" dirty="0" err="1"/>
              <a:t>tại</a:t>
            </a:r>
            <a:r>
              <a:rPr lang="en-US" altLang="zh-TW" dirty="0"/>
              <a:t> </a:t>
            </a:r>
            <a:r>
              <a:rPr lang="en-US" altLang="zh-TW" dirty="0" err="1"/>
              <a:t>màn</a:t>
            </a:r>
            <a:r>
              <a:rPr lang="en-US" altLang="zh-TW" dirty="0"/>
              <a:t> </a:t>
            </a:r>
            <a:r>
              <a:rPr lang="en-US" altLang="zh-TW" dirty="0" err="1"/>
              <a:t>hình</a:t>
            </a:r>
            <a:r>
              <a:rPr lang="en-US" altLang="zh-TW" dirty="0"/>
              <a:t> </a:t>
            </a:r>
            <a:r>
              <a:rPr lang="zh-CN" altLang="en-US" dirty="0"/>
              <a:t>操作类型</a:t>
            </a:r>
            <a:endParaRPr lang="en-US" altLang="zh-TW" dirty="0"/>
          </a:p>
        </p:txBody>
      </p:sp>
      <p:pic>
        <p:nvPicPr>
          <p:cNvPr id="4" name="Picture 3">
            <a:extLst>
              <a:ext uri="{FF2B5EF4-FFF2-40B4-BE49-F238E27FC236}">
                <a16:creationId xmlns:a16="http://schemas.microsoft.com/office/drawing/2014/main" id="{95354196-78A2-40B1-B34A-C9C699CF2030}"/>
              </a:ext>
            </a:extLst>
          </p:cNvPr>
          <p:cNvPicPr>
            <a:picLocks noChangeAspect="1"/>
          </p:cNvPicPr>
          <p:nvPr/>
        </p:nvPicPr>
        <p:blipFill>
          <a:blip r:embed="rId2"/>
          <a:stretch>
            <a:fillRect/>
          </a:stretch>
        </p:blipFill>
        <p:spPr>
          <a:xfrm>
            <a:off x="90166" y="1382304"/>
            <a:ext cx="5709500" cy="2751603"/>
          </a:xfrm>
          <a:prstGeom prst="rect">
            <a:avLst/>
          </a:prstGeom>
        </p:spPr>
      </p:pic>
      <p:pic>
        <p:nvPicPr>
          <p:cNvPr id="5" name="Picture 4">
            <a:extLst>
              <a:ext uri="{FF2B5EF4-FFF2-40B4-BE49-F238E27FC236}">
                <a16:creationId xmlns:a16="http://schemas.microsoft.com/office/drawing/2014/main" id="{F99BF29C-6AF6-4B0F-8222-E02AEB33D564}"/>
              </a:ext>
            </a:extLst>
          </p:cNvPr>
          <p:cNvPicPr>
            <a:picLocks noChangeAspect="1"/>
          </p:cNvPicPr>
          <p:nvPr/>
        </p:nvPicPr>
        <p:blipFill>
          <a:blip r:embed="rId3"/>
          <a:stretch>
            <a:fillRect/>
          </a:stretch>
        </p:blipFill>
        <p:spPr>
          <a:xfrm>
            <a:off x="5799666" y="2040029"/>
            <a:ext cx="1019317" cy="1114581"/>
          </a:xfrm>
          <a:prstGeom prst="rect">
            <a:avLst/>
          </a:prstGeom>
        </p:spPr>
      </p:pic>
      <p:sp>
        <p:nvSpPr>
          <p:cNvPr id="6" name="Rectangle 5">
            <a:extLst>
              <a:ext uri="{FF2B5EF4-FFF2-40B4-BE49-F238E27FC236}">
                <a16:creationId xmlns:a16="http://schemas.microsoft.com/office/drawing/2014/main" id="{0304F6CB-E23E-4F75-81AB-E66EA8E31A9A}"/>
              </a:ext>
            </a:extLst>
          </p:cNvPr>
          <p:cNvSpPr/>
          <p:nvPr/>
        </p:nvSpPr>
        <p:spPr>
          <a:xfrm>
            <a:off x="6818983" y="2248226"/>
            <a:ext cx="4772799" cy="369332"/>
          </a:xfrm>
          <a:prstGeom prst="rect">
            <a:avLst/>
          </a:prstGeom>
        </p:spPr>
        <p:txBody>
          <a:bodyPr wrap="square">
            <a:spAutoFit/>
          </a:bodyPr>
          <a:lstStyle/>
          <a:p>
            <a:r>
              <a:rPr lang="en-US" altLang="zh-CN" dirty="0" err="1"/>
              <a:t>Thực</a:t>
            </a:r>
            <a:r>
              <a:rPr lang="en-US" altLang="zh-CN" dirty="0"/>
              <a:t> </a:t>
            </a:r>
            <a:r>
              <a:rPr lang="en-US" altLang="zh-CN" dirty="0" err="1"/>
              <a:t>hiện</a:t>
            </a:r>
            <a:r>
              <a:rPr lang="en-US" altLang="zh-CN" dirty="0"/>
              <a:t> </a:t>
            </a:r>
            <a:r>
              <a:rPr lang="en-US" altLang="zh-CN" dirty="0" err="1"/>
              <a:t>thao</a:t>
            </a:r>
            <a:r>
              <a:rPr lang="en-US" altLang="zh-CN" dirty="0"/>
              <a:t> </a:t>
            </a:r>
            <a:r>
              <a:rPr lang="en-US" altLang="zh-CN" dirty="0" err="1"/>
              <a:t>tác</a:t>
            </a:r>
            <a:r>
              <a:rPr lang="en-US" altLang="zh-CN" dirty="0"/>
              <a:t> </a:t>
            </a:r>
            <a:r>
              <a:rPr lang="en-US" altLang="zh-CN" dirty="0" err="1"/>
              <a:t>lên</a:t>
            </a:r>
            <a:r>
              <a:rPr lang="en-US" altLang="zh-CN" dirty="0"/>
              <a:t> </a:t>
            </a:r>
            <a:r>
              <a:rPr lang="en-US" altLang="zh-CN" dirty="0" err="1"/>
              <a:t>liệu</a:t>
            </a:r>
            <a:r>
              <a:rPr lang="en-US" altLang="zh-CN" dirty="0"/>
              <a:t> </a:t>
            </a:r>
            <a:r>
              <a:rPr lang="en-US" altLang="zh-CN" dirty="0" err="1"/>
              <a:t>tại</a:t>
            </a:r>
            <a:r>
              <a:rPr lang="en-US" altLang="zh-CN" dirty="0"/>
              <a:t> </a:t>
            </a:r>
            <a:r>
              <a:rPr lang="en-US" altLang="zh-CN" dirty="0" err="1"/>
              <a:t>mục</a:t>
            </a:r>
            <a:r>
              <a:rPr lang="en-US" altLang="zh-CN" dirty="0"/>
              <a:t> SMT </a:t>
            </a:r>
            <a:r>
              <a:rPr lang="zh-CN" altLang="en-US" dirty="0"/>
              <a:t>上料</a:t>
            </a:r>
            <a:endParaRPr lang="en-US" altLang="zh-TW" dirty="0"/>
          </a:p>
        </p:txBody>
      </p:sp>
      <p:pic>
        <p:nvPicPr>
          <p:cNvPr id="7" name="Picture 6">
            <a:extLst>
              <a:ext uri="{FF2B5EF4-FFF2-40B4-BE49-F238E27FC236}">
                <a16:creationId xmlns:a16="http://schemas.microsoft.com/office/drawing/2014/main" id="{6DB51288-F372-41D5-8B46-42FCF30E09D0}"/>
              </a:ext>
            </a:extLst>
          </p:cNvPr>
          <p:cNvPicPr>
            <a:picLocks noChangeAspect="1"/>
          </p:cNvPicPr>
          <p:nvPr/>
        </p:nvPicPr>
        <p:blipFill>
          <a:blip r:embed="rId4"/>
          <a:stretch>
            <a:fillRect/>
          </a:stretch>
        </p:blipFill>
        <p:spPr>
          <a:xfrm>
            <a:off x="5810242" y="3362807"/>
            <a:ext cx="2017482" cy="3154609"/>
          </a:xfrm>
          <a:prstGeom prst="rect">
            <a:avLst/>
          </a:prstGeom>
        </p:spPr>
      </p:pic>
      <p:sp>
        <p:nvSpPr>
          <p:cNvPr id="8" name="Rectangle 7">
            <a:extLst>
              <a:ext uri="{FF2B5EF4-FFF2-40B4-BE49-F238E27FC236}">
                <a16:creationId xmlns:a16="http://schemas.microsoft.com/office/drawing/2014/main" id="{28FEC9EC-D718-496C-8324-D2A9899E1597}"/>
              </a:ext>
            </a:extLst>
          </p:cNvPr>
          <p:cNvSpPr/>
          <p:nvPr/>
        </p:nvSpPr>
        <p:spPr>
          <a:xfrm>
            <a:off x="7940481" y="4570779"/>
            <a:ext cx="3651301" cy="369332"/>
          </a:xfrm>
          <a:prstGeom prst="rect">
            <a:avLst/>
          </a:prstGeom>
        </p:spPr>
        <p:txBody>
          <a:bodyPr wrap="square">
            <a:spAutoFit/>
          </a:bodyPr>
          <a:lstStyle/>
          <a:p>
            <a:r>
              <a:rPr lang="en-US" altLang="zh-CN" dirty="0" err="1"/>
              <a:t>Giao</a:t>
            </a:r>
            <a:r>
              <a:rPr lang="en-US" altLang="zh-CN" dirty="0"/>
              <a:t> </a:t>
            </a:r>
            <a:r>
              <a:rPr lang="en-US" altLang="zh-CN" dirty="0" err="1"/>
              <a:t>diện</a:t>
            </a:r>
            <a:r>
              <a:rPr lang="en-US" altLang="zh-CN" dirty="0"/>
              <a:t> </a:t>
            </a:r>
            <a:r>
              <a:rPr lang="en-US" altLang="zh-CN" dirty="0" err="1"/>
              <a:t>màn</a:t>
            </a:r>
            <a:r>
              <a:rPr lang="en-US" altLang="zh-CN" dirty="0"/>
              <a:t> </a:t>
            </a:r>
            <a:r>
              <a:rPr lang="en-US" altLang="zh-CN" dirty="0" err="1"/>
              <a:t>hình</a:t>
            </a:r>
            <a:r>
              <a:rPr lang="en-US" altLang="zh-CN" dirty="0"/>
              <a:t> </a:t>
            </a:r>
            <a:r>
              <a:rPr lang="en-US" altLang="zh-CN" dirty="0" err="1"/>
              <a:t>sảo</a:t>
            </a:r>
            <a:r>
              <a:rPr lang="en-US" altLang="zh-CN" dirty="0"/>
              <a:t> </a:t>
            </a:r>
            <a:r>
              <a:rPr lang="en-US" altLang="zh-CN" dirty="0" err="1"/>
              <a:t>lên</a:t>
            </a:r>
            <a:r>
              <a:rPr lang="en-US" altLang="zh-CN" dirty="0"/>
              <a:t> </a:t>
            </a:r>
            <a:r>
              <a:rPr lang="en-US" altLang="zh-CN" dirty="0" err="1"/>
              <a:t>liệu</a:t>
            </a:r>
            <a:endParaRPr lang="en-US" altLang="zh-TW" dirty="0"/>
          </a:p>
        </p:txBody>
      </p:sp>
    </p:spTree>
    <p:extLst>
      <p:ext uri="{BB962C8B-B14F-4D97-AF65-F5344CB8AC3E}">
        <p14:creationId xmlns:p14="http://schemas.microsoft.com/office/powerpoint/2010/main" val="28738812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FF918-C2E3-4E92-BF7E-19F31B3A73C9}"/>
              </a:ext>
            </a:extLst>
          </p:cNvPr>
          <p:cNvSpPr>
            <a:spLocks noGrp="1"/>
          </p:cNvSpPr>
          <p:nvPr>
            <p:ph type="title"/>
          </p:nvPr>
        </p:nvSpPr>
        <p:spPr/>
        <p:txBody>
          <a:bodyPr/>
          <a:lstStyle/>
          <a:p>
            <a:r>
              <a:rPr lang="en-US" altLang="zh-TW" dirty="0"/>
              <a:t>   </a:t>
            </a:r>
            <a:endParaRPr lang="zh-TW" altLang="en-US" dirty="0"/>
          </a:p>
        </p:txBody>
      </p:sp>
      <p:sp>
        <p:nvSpPr>
          <p:cNvPr id="3" name="Rectangle 2">
            <a:extLst>
              <a:ext uri="{FF2B5EF4-FFF2-40B4-BE49-F238E27FC236}">
                <a16:creationId xmlns:a16="http://schemas.microsoft.com/office/drawing/2014/main" id="{AAF40A25-0F1E-4D8A-AC5F-6FAA9BBD94F2}"/>
              </a:ext>
            </a:extLst>
          </p:cNvPr>
          <p:cNvSpPr/>
          <p:nvPr/>
        </p:nvSpPr>
        <p:spPr>
          <a:xfrm>
            <a:off x="200748" y="1556434"/>
            <a:ext cx="10126133" cy="230832"/>
          </a:xfrm>
          <a:prstGeom prst="rect">
            <a:avLst/>
          </a:prstGeom>
        </p:spPr>
        <p:txBody>
          <a:bodyPr wrap="square">
            <a:spAutoFit/>
          </a:bodyPr>
          <a:lstStyle/>
          <a:p>
            <a:r>
              <a:rPr lang="en-US" altLang="zh-TW" sz="900" dirty="0" err="1">
                <a:solidFill>
                  <a:srgbClr val="000000"/>
                </a:solidFill>
                <a:latin typeface="Courier New" panose="02070309020205020404" pitchFamily="49" charset="0"/>
              </a:rPr>
              <a:t>Thực</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hiện</a:t>
            </a:r>
            <a:r>
              <a:rPr lang="en-US" altLang="zh-TW" sz="900" dirty="0">
                <a:solidFill>
                  <a:srgbClr val="000000"/>
                </a:solidFill>
                <a:latin typeface="Courier New" panose="02070309020205020404" pitchFamily="49" charset="0"/>
              </a:rPr>
              <a:t> scan </a:t>
            </a:r>
            <a:r>
              <a:rPr lang="en-US" altLang="zh-TW" sz="900" dirty="0" err="1">
                <a:solidFill>
                  <a:srgbClr val="000000"/>
                </a:solidFill>
                <a:latin typeface="Courier New" panose="02070309020205020404" pitchFamily="49" charset="0"/>
              </a:rPr>
              <a:t>công</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lệnh</a:t>
            </a:r>
            <a:r>
              <a:rPr lang="en-US" altLang="zh-TW" sz="900" dirty="0">
                <a:solidFill>
                  <a:srgbClr val="000000"/>
                </a:solidFill>
                <a:latin typeface="Courier New" panose="02070309020205020404" pitchFamily="49" charset="0"/>
              </a:rPr>
              <a:t> </a:t>
            </a:r>
            <a:r>
              <a:rPr lang="en-US" altLang="zh-TW" sz="900" dirty="0">
                <a:solidFill>
                  <a:srgbClr val="000000"/>
                </a:solidFill>
                <a:latin typeface="Courier New" panose="02070309020205020404" pitchFamily="49" charset="0"/>
                <a:sym typeface="Wingdings" panose="05000000000000000000" pitchFamily="2" charset="2"/>
              </a:rPr>
              <a:t> </a:t>
            </a:r>
            <a:r>
              <a:rPr lang="en-US" altLang="zh-TW" sz="900" dirty="0" err="1">
                <a:solidFill>
                  <a:srgbClr val="000000"/>
                </a:solidFill>
                <a:latin typeface="Courier New" panose="02070309020205020404" pitchFamily="49" charset="0"/>
                <a:sym typeface="Wingdings" panose="05000000000000000000" pitchFamily="2" charset="2"/>
              </a:rPr>
              <a:t>Thực</a:t>
            </a:r>
            <a:r>
              <a:rPr lang="en-US" altLang="zh-TW" sz="900" dirty="0">
                <a:solidFill>
                  <a:srgbClr val="000000"/>
                </a:solidFill>
                <a:latin typeface="Courier New" panose="02070309020205020404" pitchFamily="49" charset="0"/>
                <a:sym typeface="Wingdings" panose="05000000000000000000" pitchFamily="2" charset="2"/>
              </a:rPr>
              <a:t> </a:t>
            </a:r>
            <a:r>
              <a:rPr lang="en-US" altLang="zh-TW" sz="900" dirty="0" err="1">
                <a:solidFill>
                  <a:srgbClr val="000000"/>
                </a:solidFill>
                <a:latin typeface="Courier New" panose="02070309020205020404" pitchFamily="49" charset="0"/>
                <a:sym typeface="Wingdings" panose="05000000000000000000" pitchFamily="2" charset="2"/>
              </a:rPr>
              <a:t>hiện</a:t>
            </a:r>
            <a:r>
              <a:rPr lang="en-US" altLang="zh-TW" sz="900" dirty="0">
                <a:solidFill>
                  <a:srgbClr val="000000"/>
                </a:solidFill>
                <a:latin typeface="Courier New" panose="02070309020205020404" pitchFamily="49" charset="0"/>
                <a:sym typeface="Wingdings" panose="05000000000000000000" pitchFamily="2" charset="2"/>
              </a:rPr>
              <a:t> scan </a:t>
            </a:r>
            <a:r>
              <a:rPr lang="en-US" altLang="zh-TW" sz="900" dirty="0" err="1">
                <a:solidFill>
                  <a:srgbClr val="000000"/>
                </a:solidFill>
                <a:latin typeface="Courier New" panose="02070309020205020404" pitchFamily="49" charset="0"/>
                <a:sym typeface="Wingdings" panose="05000000000000000000" pitchFamily="2" charset="2"/>
              </a:rPr>
              <a:t>công</a:t>
            </a:r>
            <a:r>
              <a:rPr lang="en-US" altLang="zh-TW" sz="900" dirty="0">
                <a:solidFill>
                  <a:srgbClr val="000000"/>
                </a:solidFill>
                <a:latin typeface="Courier New" panose="02070309020205020404" pitchFamily="49" charset="0"/>
                <a:sym typeface="Wingdings" panose="05000000000000000000" pitchFamily="2" charset="2"/>
              </a:rPr>
              <a:t> </a:t>
            </a:r>
            <a:r>
              <a:rPr lang="en-US" altLang="zh-TW" sz="900" dirty="0" err="1">
                <a:solidFill>
                  <a:srgbClr val="000000"/>
                </a:solidFill>
                <a:latin typeface="Courier New" panose="02070309020205020404" pitchFamily="49" charset="0"/>
                <a:sym typeface="Wingdings" panose="05000000000000000000" pitchFamily="2" charset="2"/>
              </a:rPr>
              <a:t>trạm</a:t>
            </a:r>
            <a:r>
              <a:rPr lang="en-US" altLang="zh-TW" sz="900" dirty="0">
                <a:solidFill>
                  <a:srgbClr val="000000"/>
                </a:solidFill>
                <a:latin typeface="Courier New" panose="02070309020205020404" pitchFamily="49" charset="0"/>
                <a:sym typeface="Wingdings" panose="05000000000000000000" pitchFamily="2" charset="2"/>
              </a:rPr>
              <a:t>  </a:t>
            </a:r>
            <a:r>
              <a:rPr lang="en-US" altLang="zh-TW" sz="900" dirty="0" err="1">
                <a:solidFill>
                  <a:srgbClr val="000000"/>
                </a:solidFill>
                <a:latin typeface="Courier New" panose="02070309020205020404" pitchFamily="49" charset="0"/>
                <a:sym typeface="Wingdings" panose="05000000000000000000" pitchFamily="2" charset="2"/>
              </a:rPr>
              <a:t>thực</a:t>
            </a:r>
            <a:r>
              <a:rPr lang="en-US" altLang="zh-TW" sz="900" dirty="0">
                <a:solidFill>
                  <a:srgbClr val="000000"/>
                </a:solidFill>
                <a:latin typeface="Courier New" panose="02070309020205020404" pitchFamily="49" charset="0"/>
                <a:sym typeface="Wingdings" panose="05000000000000000000" pitchFamily="2" charset="2"/>
              </a:rPr>
              <a:t> </a:t>
            </a:r>
            <a:r>
              <a:rPr lang="en-US" altLang="zh-TW" sz="900" dirty="0" err="1">
                <a:solidFill>
                  <a:srgbClr val="000000"/>
                </a:solidFill>
                <a:latin typeface="Courier New" panose="02070309020205020404" pitchFamily="49" charset="0"/>
                <a:sym typeface="Wingdings" panose="05000000000000000000" pitchFamily="2" charset="2"/>
              </a:rPr>
              <a:t>hiện</a:t>
            </a:r>
            <a:r>
              <a:rPr lang="en-US" altLang="zh-TW" sz="900" dirty="0">
                <a:solidFill>
                  <a:srgbClr val="000000"/>
                </a:solidFill>
                <a:latin typeface="Courier New" panose="02070309020205020404" pitchFamily="49" charset="0"/>
                <a:sym typeface="Wingdings" panose="05000000000000000000" pitchFamily="2" charset="2"/>
              </a:rPr>
              <a:t> scan </a:t>
            </a:r>
            <a:r>
              <a:rPr lang="en-US" altLang="zh-TW" sz="900" dirty="0" err="1">
                <a:solidFill>
                  <a:srgbClr val="000000"/>
                </a:solidFill>
                <a:latin typeface="Courier New" panose="02070309020205020404" pitchFamily="49" charset="0"/>
                <a:sym typeface="Wingdings" panose="05000000000000000000" pitchFamily="2" charset="2"/>
              </a:rPr>
              <a:t>track_no</a:t>
            </a:r>
            <a:r>
              <a:rPr lang="en-US" altLang="zh-TW" sz="900" dirty="0">
                <a:solidFill>
                  <a:srgbClr val="000000"/>
                </a:solidFill>
                <a:latin typeface="Courier New" panose="02070309020205020404" pitchFamily="49" charset="0"/>
                <a:sym typeface="Wingdings" panose="05000000000000000000" pitchFamily="2" charset="2"/>
              </a:rPr>
              <a:t>  </a:t>
            </a:r>
            <a:r>
              <a:rPr lang="en-US" altLang="zh-TW" sz="900" dirty="0" err="1">
                <a:solidFill>
                  <a:srgbClr val="000000"/>
                </a:solidFill>
                <a:latin typeface="Courier New" panose="02070309020205020404" pitchFamily="49" charset="0"/>
                <a:sym typeface="Wingdings" panose="05000000000000000000" pitchFamily="2" charset="2"/>
              </a:rPr>
              <a:t>thực</a:t>
            </a:r>
            <a:r>
              <a:rPr lang="en-US" altLang="zh-TW" sz="900" dirty="0">
                <a:solidFill>
                  <a:srgbClr val="000000"/>
                </a:solidFill>
                <a:latin typeface="Courier New" panose="02070309020205020404" pitchFamily="49" charset="0"/>
                <a:sym typeface="Wingdings" panose="05000000000000000000" pitchFamily="2" charset="2"/>
              </a:rPr>
              <a:t> </a:t>
            </a:r>
            <a:r>
              <a:rPr lang="en-US" altLang="zh-TW" sz="900" dirty="0" err="1">
                <a:solidFill>
                  <a:srgbClr val="000000"/>
                </a:solidFill>
                <a:latin typeface="Courier New" panose="02070309020205020404" pitchFamily="49" charset="0"/>
                <a:sym typeface="Wingdings" panose="05000000000000000000" pitchFamily="2" charset="2"/>
              </a:rPr>
              <a:t>hiện</a:t>
            </a:r>
            <a:r>
              <a:rPr lang="en-US" altLang="zh-TW" sz="900" dirty="0">
                <a:solidFill>
                  <a:srgbClr val="000000"/>
                </a:solidFill>
                <a:latin typeface="Courier New" panose="02070309020205020404" pitchFamily="49" charset="0"/>
                <a:sym typeface="Wingdings" panose="05000000000000000000" pitchFamily="2" charset="2"/>
              </a:rPr>
              <a:t> </a:t>
            </a:r>
            <a:r>
              <a:rPr lang="en-US" altLang="zh-TW" sz="900" dirty="0" err="1">
                <a:solidFill>
                  <a:srgbClr val="000000"/>
                </a:solidFill>
                <a:latin typeface="Courier New" panose="02070309020205020404" pitchFamily="49" charset="0"/>
                <a:sym typeface="Wingdings" panose="05000000000000000000" pitchFamily="2" charset="2"/>
              </a:rPr>
              <a:t>sảo</a:t>
            </a:r>
            <a:r>
              <a:rPr lang="en-US" altLang="zh-TW" sz="900" dirty="0">
                <a:solidFill>
                  <a:srgbClr val="000000"/>
                </a:solidFill>
                <a:latin typeface="Courier New" panose="02070309020205020404" pitchFamily="49" charset="0"/>
                <a:sym typeface="Wingdings" panose="05000000000000000000" pitchFamily="2" charset="2"/>
              </a:rPr>
              <a:t> </a:t>
            </a:r>
            <a:r>
              <a:rPr lang="en-US" altLang="zh-TW" sz="900" dirty="0" err="1">
                <a:solidFill>
                  <a:srgbClr val="000000"/>
                </a:solidFill>
                <a:latin typeface="Courier New" panose="02070309020205020404" pitchFamily="49" charset="0"/>
                <a:sym typeface="Wingdings" panose="05000000000000000000" pitchFamily="2" charset="2"/>
              </a:rPr>
              <a:t>mã</a:t>
            </a:r>
            <a:r>
              <a:rPr lang="en-US" altLang="zh-TW" sz="900" dirty="0">
                <a:solidFill>
                  <a:srgbClr val="000000"/>
                </a:solidFill>
                <a:latin typeface="Courier New" panose="02070309020205020404" pitchFamily="49" charset="0"/>
                <a:sym typeface="Wingdings" panose="05000000000000000000" pitchFamily="2" charset="2"/>
              </a:rPr>
              <a:t> </a:t>
            </a:r>
            <a:r>
              <a:rPr lang="en-US" altLang="zh-TW" sz="900" dirty="0" err="1">
                <a:solidFill>
                  <a:srgbClr val="000000"/>
                </a:solidFill>
                <a:latin typeface="Courier New" panose="02070309020205020404" pitchFamily="49" charset="0"/>
                <a:sym typeface="Wingdings" panose="05000000000000000000" pitchFamily="2" charset="2"/>
              </a:rPr>
              <a:t>pkg_id</a:t>
            </a:r>
            <a:r>
              <a:rPr lang="en-US" altLang="zh-TW" sz="900" dirty="0">
                <a:solidFill>
                  <a:srgbClr val="000000"/>
                </a:solidFill>
                <a:latin typeface="Courier New" panose="02070309020205020404" pitchFamily="49" charset="0"/>
                <a:sym typeface="Wingdings" panose="05000000000000000000" pitchFamily="2" charset="2"/>
              </a:rPr>
              <a:t> </a:t>
            </a:r>
            <a:endParaRPr lang="en-US" altLang="zh-TW" sz="900" dirty="0">
              <a:solidFill>
                <a:srgbClr val="000000"/>
              </a:solidFill>
              <a:latin typeface="Courier New" panose="02070309020205020404" pitchFamily="49" charset="0"/>
            </a:endParaRPr>
          </a:p>
        </p:txBody>
      </p:sp>
      <p:pic>
        <p:nvPicPr>
          <p:cNvPr id="4" name="Picture 3">
            <a:extLst>
              <a:ext uri="{FF2B5EF4-FFF2-40B4-BE49-F238E27FC236}">
                <a16:creationId xmlns:a16="http://schemas.microsoft.com/office/drawing/2014/main" id="{09922FB4-1150-44F0-BA64-6C095D4D50F3}"/>
              </a:ext>
            </a:extLst>
          </p:cNvPr>
          <p:cNvPicPr>
            <a:picLocks noChangeAspect="1"/>
          </p:cNvPicPr>
          <p:nvPr/>
        </p:nvPicPr>
        <p:blipFill>
          <a:blip r:embed="rId2"/>
          <a:stretch>
            <a:fillRect/>
          </a:stretch>
        </p:blipFill>
        <p:spPr>
          <a:xfrm>
            <a:off x="200748" y="1925766"/>
            <a:ext cx="2296886" cy="3572933"/>
          </a:xfrm>
          <a:prstGeom prst="rect">
            <a:avLst/>
          </a:prstGeom>
        </p:spPr>
      </p:pic>
      <p:pic>
        <p:nvPicPr>
          <p:cNvPr id="5" name="Picture 4">
            <a:extLst>
              <a:ext uri="{FF2B5EF4-FFF2-40B4-BE49-F238E27FC236}">
                <a16:creationId xmlns:a16="http://schemas.microsoft.com/office/drawing/2014/main" id="{C647ED16-CB1E-46A9-9CCB-FA7618D508BE}"/>
              </a:ext>
            </a:extLst>
          </p:cNvPr>
          <p:cNvPicPr>
            <a:picLocks noChangeAspect="1"/>
          </p:cNvPicPr>
          <p:nvPr/>
        </p:nvPicPr>
        <p:blipFill>
          <a:blip r:embed="rId3"/>
          <a:stretch>
            <a:fillRect/>
          </a:stretch>
        </p:blipFill>
        <p:spPr>
          <a:xfrm>
            <a:off x="2680155" y="2205167"/>
            <a:ext cx="2219015" cy="3293532"/>
          </a:xfrm>
          <a:prstGeom prst="rect">
            <a:avLst/>
          </a:prstGeom>
        </p:spPr>
      </p:pic>
      <p:pic>
        <p:nvPicPr>
          <p:cNvPr id="6" name="Picture 5">
            <a:extLst>
              <a:ext uri="{FF2B5EF4-FFF2-40B4-BE49-F238E27FC236}">
                <a16:creationId xmlns:a16="http://schemas.microsoft.com/office/drawing/2014/main" id="{E5C17C44-AC12-4870-BEC0-EE7EC7663455}"/>
              </a:ext>
            </a:extLst>
          </p:cNvPr>
          <p:cNvPicPr>
            <a:picLocks noChangeAspect="1"/>
          </p:cNvPicPr>
          <p:nvPr/>
        </p:nvPicPr>
        <p:blipFill>
          <a:blip r:embed="rId4"/>
          <a:stretch>
            <a:fillRect/>
          </a:stretch>
        </p:blipFill>
        <p:spPr>
          <a:xfrm>
            <a:off x="9831553" y="779060"/>
            <a:ext cx="1799866" cy="1554748"/>
          </a:xfrm>
          <a:prstGeom prst="rect">
            <a:avLst/>
          </a:prstGeom>
        </p:spPr>
      </p:pic>
      <p:sp>
        <p:nvSpPr>
          <p:cNvPr id="7" name="Rectangle 6">
            <a:extLst>
              <a:ext uri="{FF2B5EF4-FFF2-40B4-BE49-F238E27FC236}">
                <a16:creationId xmlns:a16="http://schemas.microsoft.com/office/drawing/2014/main" id="{A82C5B3B-CA40-466A-86D7-AA27F973AF34}"/>
              </a:ext>
            </a:extLst>
          </p:cNvPr>
          <p:cNvSpPr/>
          <p:nvPr/>
        </p:nvSpPr>
        <p:spPr>
          <a:xfrm>
            <a:off x="9772237" y="2398693"/>
            <a:ext cx="2219015" cy="1369606"/>
          </a:xfrm>
          <a:prstGeom prst="rect">
            <a:avLst/>
          </a:prstGeom>
        </p:spPr>
        <p:txBody>
          <a:bodyPr wrap="square">
            <a:spAutoFit/>
          </a:bodyPr>
          <a:lstStyle/>
          <a:p>
            <a:r>
              <a:rPr lang="en-US" altLang="zh-TW" sz="800" b="1" dirty="0">
                <a:solidFill>
                  <a:srgbClr val="800000"/>
                </a:solidFill>
                <a:latin typeface="Courier New" panose="02070309020205020404" pitchFamily="49" charset="0"/>
              </a:rPr>
              <a:t>select</a:t>
            </a:r>
            <a:r>
              <a:rPr lang="en-US" altLang="zh-TW" sz="800" dirty="0">
                <a:solidFill>
                  <a:srgbClr val="000000"/>
                </a:solidFill>
                <a:latin typeface="Courier New" panose="02070309020205020404" pitchFamily="49" charset="0"/>
              </a:rPr>
              <a:t> * </a:t>
            </a:r>
            <a:r>
              <a:rPr lang="en-US" altLang="zh-TW" sz="800" b="1" dirty="0">
                <a:solidFill>
                  <a:srgbClr val="800000"/>
                </a:solidFill>
                <a:latin typeface="Courier New" panose="02070309020205020404" pitchFamily="49" charset="0"/>
              </a:rPr>
              <a:t>from</a:t>
            </a:r>
            <a:r>
              <a:rPr lang="en-US" altLang="zh-TW" sz="800" dirty="0">
                <a:solidFill>
                  <a:srgbClr val="000000"/>
                </a:solidFill>
                <a:latin typeface="Courier New" panose="02070309020205020404" pitchFamily="49" charset="0"/>
              </a:rPr>
              <a:t> </a:t>
            </a:r>
            <a:r>
              <a:rPr lang="en-US" altLang="zh-TW" sz="800" dirty="0" err="1">
                <a:solidFill>
                  <a:srgbClr val="000000"/>
                </a:solidFill>
                <a:latin typeface="Courier New" panose="02070309020205020404" pitchFamily="49" charset="0"/>
              </a:rPr>
              <a:t>mes.mes_smt_bom</a:t>
            </a:r>
            <a:r>
              <a:rPr lang="en-US" altLang="zh-TW" sz="800" dirty="0">
                <a:solidFill>
                  <a:srgbClr val="000000"/>
                </a:solidFill>
                <a:latin typeface="Courier New" panose="02070309020205020404" pitchFamily="49" charset="0"/>
              </a:rPr>
              <a:t> </a:t>
            </a:r>
            <a:r>
              <a:rPr lang="en-US" altLang="zh-TW" sz="800" dirty="0" err="1">
                <a:solidFill>
                  <a:srgbClr val="000000"/>
                </a:solidFill>
                <a:latin typeface="Courier New" panose="02070309020205020404" pitchFamily="49" charset="0"/>
              </a:rPr>
              <a:t>msb</a:t>
            </a:r>
            <a:r>
              <a:rPr lang="en-US" altLang="zh-TW" sz="800" dirty="0">
                <a:solidFill>
                  <a:srgbClr val="000000"/>
                </a:solidFill>
                <a:latin typeface="Courier New" panose="02070309020205020404" pitchFamily="49" charset="0"/>
              </a:rPr>
              <a:t> </a:t>
            </a:r>
            <a:r>
              <a:rPr lang="en-US" altLang="zh-TW" sz="800" b="1" dirty="0">
                <a:solidFill>
                  <a:srgbClr val="800000"/>
                </a:solidFill>
                <a:latin typeface="Courier New" panose="02070309020205020404" pitchFamily="49" charset="0"/>
              </a:rPr>
              <a:t>where</a:t>
            </a:r>
            <a:r>
              <a:rPr lang="en-US" altLang="zh-TW" sz="800" dirty="0">
                <a:solidFill>
                  <a:srgbClr val="000000"/>
                </a:solidFill>
                <a:latin typeface="Courier New" panose="02070309020205020404" pitchFamily="49" charset="0"/>
              </a:rPr>
              <a:t> </a:t>
            </a:r>
            <a:r>
              <a:rPr lang="en-US" altLang="zh-TW" sz="800" dirty="0" err="1">
                <a:solidFill>
                  <a:srgbClr val="000000"/>
                </a:solidFill>
                <a:latin typeface="Courier New" panose="02070309020205020404" pitchFamily="49" charset="0"/>
              </a:rPr>
              <a:t>product_no</a:t>
            </a:r>
            <a:r>
              <a:rPr lang="en-US" altLang="zh-TW" sz="800" dirty="0">
                <a:solidFill>
                  <a:srgbClr val="000000"/>
                </a:solidFill>
                <a:latin typeface="Courier New" panose="02070309020205020404" pitchFamily="49" charset="0"/>
              </a:rPr>
              <a:t> =</a:t>
            </a:r>
            <a:r>
              <a:rPr lang="en-US" altLang="zh-TW" sz="800" dirty="0">
                <a:solidFill>
                  <a:srgbClr val="008000"/>
                </a:solidFill>
                <a:latin typeface="Courier New" panose="02070309020205020404" pitchFamily="49" charset="0"/>
              </a:rPr>
              <a:t>'M1259480-001-G1'</a:t>
            </a:r>
            <a:r>
              <a:rPr lang="en-US" altLang="zh-TW" sz="800" dirty="0">
                <a:solidFill>
                  <a:srgbClr val="000000"/>
                </a:solidFill>
                <a:latin typeface="Courier New" panose="02070309020205020404" pitchFamily="49" charset="0"/>
              </a:rPr>
              <a:t> </a:t>
            </a:r>
            <a:r>
              <a:rPr lang="en-US" altLang="zh-TW" sz="800" b="1" dirty="0">
                <a:solidFill>
                  <a:srgbClr val="800000"/>
                </a:solidFill>
                <a:latin typeface="Courier New" panose="02070309020205020404" pitchFamily="49" charset="0"/>
              </a:rPr>
              <a:t>and</a:t>
            </a:r>
            <a:r>
              <a:rPr lang="en-US" altLang="zh-TW" sz="800" dirty="0">
                <a:solidFill>
                  <a:srgbClr val="000000"/>
                </a:solidFill>
                <a:latin typeface="Courier New" panose="02070309020205020404" pitchFamily="49" charset="0"/>
              </a:rPr>
              <a:t> </a:t>
            </a:r>
            <a:r>
              <a:rPr lang="en-US" altLang="zh-TW" sz="800" dirty="0" err="1">
                <a:solidFill>
                  <a:srgbClr val="000000"/>
                </a:solidFill>
                <a:latin typeface="Courier New" panose="02070309020205020404" pitchFamily="49" charset="0"/>
              </a:rPr>
              <a:t>line_code</a:t>
            </a:r>
            <a:r>
              <a:rPr lang="en-US" altLang="zh-TW" sz="800" dirty="0">
                <a:solidFill>
                  <a:srgbClr val="000000"/>
                </a:solidFill>
                <a:latin typeface="Courier New" panose="02070309020205020404" pitchFamily="49" charset="0"/>
              </a:rPr>
              <a:t>=</a:t>
            </a:r>
            <a:r>
              <a:rPr lang="en-US" altLang="zh-TW" sz="800" dirty="0">
                <a:solidFill>
                  <a:srgbClr val="008000"/>
                </a:solidFill>
                <a:latin typeface="Courier New" panose="02070309020205020404" pitchFamily="49" charset="0"/>
              </a:rPr>
              <a:t>'A02-3F-S09B'</a:t>
            </a:r>
            <a:r>
              <a:rPr lang="en-US" altLang="zh-TW" sz="800" dirty="0">
                <a:solidFill>
                  <a:srgbClr val="000000"/>
                </a:solidFill>
                <a:latin typeface="Courier New" panose="02070309020205020404" pitchFamily="49" charset="0"/>
              </a:rPr>
              <a:t> </a:t>
            </a:r>
            <a:r>
              <a:rPr lang="en-US" altLang="zh-TW" sz="800" b="1" dirty="0">
                <a:solidFill>
                  <a:srgbClr val="800000"/>
                </a:solidFill>
                <a:latin typeface="Courier New" panose="02070309020205020404" pitchFamily="49" charset="0"/>
              </a:rPr>
              <a:t>and</a:t>
            </a:r>
            <a:r>
              <a:rPr lang="en-US" altLang="zh-TW" sz="800" dirty="0">
                <a:solidFill>
                  <a:srgbClr val="000000"/>
                </a:solidFill>
                <a:latin typeface="Courier New" panose="02070309020205020404" pitchFamily="49" charset="0"/>
              </a:rPr>
              <a:t> </a:t>
            </a:r>
            <a:r>
              <a:rPr lang="en-US" altLang="zh-TW" sz="800" dirty="0" err="1">
                <a:solidFill>
                  <a:srgbClr val="000000"/>
                </a:solidFill>
                <a:latin typeface="Courier New" panose="02070309020205020404" pitchFamily="49" charset="0"/>
              </a:rPr>
              <a:t>org_code</a:t>
            </a:r>
            <a:r>
              <a:rPr lang="en-US" altLang="zh-TW" sz="800" dirty="0">
                <a:solidFill>
                  <a:srgbClr val="000000"/>
                </a:solidFill>
                <a:latin typeface="Courier New" panose="02070309020205020404" pitchFamily="49" charset="0"/>
              </a:rPr>
              <a:t> =</a:t>
            </a:r>
            <a:r>
              <a:rPr lang="en-US" altLang="zh-TW" sz="800" dirty="0">
                <a:solidFill>
                  <a:srgbClr val="008000"/>
                </a:solidFill>
                <a:latin typeface="Courier New" panose="02070309020205020404" pitchFamily="49" charset="0"/>
              </a:rPr>
              <a:t>'EPDVI_VN'</a:t>
            </a:r>
            <a:endParaRPr lang="en-US" altLang="zh-TW" sz="800" dirty="0">
              <a:solidFill>
                <a:srgbClr val="000000"/>
              </a:solidFill>
              <a:latin typeface="Courier New" panose="02070309020205020404" pitchFamily="49" charset="0"/>
            </a:endParaRPr>
          </a:p>
          <a:p>
            <a:r>
              <a:rPr lang="en-US" altLang="zh-TW" sz="800" b="1" dirty="0">
                <a:solidFill>
                  <a:srgbClr val="800000"/>
                </a:solidFill>
                <a:latin typeface="Courier New" panose="02070309020205020404" pitchFamily="49" charset="0"/>
              </a:rPr>
              <a:t>select</a:t>
            </a:r>
            <a:r>
              <a:rPr lang="en-US" altLang="zh-TW" sz="800" dirty="0">
                <a:solidFill>
                  <a:srgbClr val="000000"/>
                </a:solidFill>
                <a:latin typeface="Courier New" panose="02070309020205020404" pitchFamily="49" charset="0"/>
              </a:rPr>
              <a:t> * </a:t>
            </a:r>
            <a:r>
              <a:rPr lang="en-US" altLang="zh-TW" sz="800" b="1" dirty="0">
                <a:solidFill>
                  <a:srgbClr val="800000"/>
                </a:solidFill>
                <a:latin typeface="Courier New" panose="02070309020205020404" pitchFamily="49" charset="0"/>
              </a:rPr>
              <a:t>from</a:t>
            </a:r>
            <a:r>
              <a:rPr lang="en-US" altLang="zh-TW" sz="800" dirty="0">
                <a:solidFill>
                  <a:srgbClr val="000000"/>
                </a:solidFill>
                <a:latin typeface="Courier New" panose="02070309020205020404" pitchFamily="49" charset="0"/>
              </a:rPr>
              <a:t> </a:t>
            </a:r>
            <a:r>
              <a:rPr lang="en-US" altLang="zh-TW" sz="800" dirty="0" err="1">
                <a:solidFill>
                  <a:srgbClr val="000000"/>
                </a:solidFill>
                <a:latin typeface="Courier New" panose="02070309020205020404" pitchFamily="49" charset="0"/>
              </a:rPr>
              <a:t>mes.mes_smt_bom_detail</a:t>
            </a:r>
            <a:r>
              <a:rPr lang="en-US" altLang="zh-TW" sz="800" dirty="0">
                <a:solidFill>
                  <a:srgbClr val="000000"/>
                </a:solidFill>
                <a:latin typeface="Courier New" panose="02070309020205020404" pitchFamily="49" charset="0"/>
              </a:rPr>
              <a:t> </a:t>
            </a:r>
            <a:r>
              <a:rPr lang="en-US" altLang="zh-TW" sz="800" dirty="0" err="1">
                <a:solidFill>
                  <a:srgbClr val="000000"/>
                </a:solidFill>
                <a:latin typeface="Courier New" panose="02070309020205020404" pitchFamily="49" charset="0"/>
              </a:rPr>
              <a:t>msbd</a:t>
            </a:r>
            <a:r>
              <a:rPr lang="en-US" altLang="zh-TW" sz="800" dirty="0">
                <a:solidFill>
                  <a:srgbClr val="000000"/>
                </a:solidFill>
                <a:latin typeface="Courier New" panose="02070309020205020404" pitchFamily="49" charset="0"/>
              </a:rPr>
              <a:t> </a:t>
            </a:r>
            <a:r>
              <a:rPr lang="en-US" altLang="zh-TW" sz="800" b="1" dirty="0">
                <a:solidFill>
                  <a:srgbClr val="800000"/>
                </a:solidFill>
                <a:latin typeface="Courier New" panose="02070309020205020404" pitchFamily="49" charset="0"/>
              </a:rPr>
              <a:t>where</a:t>
            </a:r>
            <a:r>
              <a:rPr lang="en-US" altLang="zh-TW" sz="800" dirty="0">
                <a:solidFill>
                  <a:srgbClr val="000000"/>
                </a:solidFill>
                <a:latin typeface="Courier New" panose="02070309020205020404" pitchFamily="49" charset="0"/>
              </a:rPr>
              <a:t> </a:t>
            </a:r>
            <a:r>
              <a:rPr lang="en-US" altLang="zh-TW" sz="800" dirty="0" err="1">
                <a:solidFill>
                  <a:srgbClr val="000000"/>
                </a:solidFill>
                <a:latin typeface="Courier New" panose="02070309020205020404" pitchFamily="49" charset="0"/>
              </a:rPr>
              <a:t>smt_bom_id</a:t>
            </a:r>
            <a:r>
              <a:rPr lang="en-US" altLang="zh-TW" sz="800" dirty="0">
                <a:solidFill>
                  <a:srgbClr val="000000"/>
                </a:solidFill>
                <a:latin typeface="Courier New" panose="02070309020205020404" pitchFamily="49" charset="0"/>
              </a:rPr>
              <a:t> =</a:t>
            </a:r>
            <a:r>
              <a:rPr lang="en-US" altLang="zh-TW" sz="800" dirty="0">
                <a:solidFill>
                  <a:srgbClr val="008000"/>
                </a:solidFill>
                <a:latin typeface="Courier New" panose="02070309020205020404" pitchFamily="49" charset="0"/>
              </a:rPr>
              <a:t>'1016’</a:t>
            </a:r>
          </a:p>
          <a:p>
            <a:endParaRPr lang="en-US" altLang="zh-TW" sz="800" dirty="0">
              <a:solidFill>
                <a:srgbClr val="008000"/>
              </a:solidFill>
              <a:latin typeface="Courier New" panose="02070309020205020404" pitchFamily="49" charset="0"/>
            </a:endParaRPr>
          </a:p>
          <a:p>
            <a:r>
              <a:rPr lang="en-US" altLang="zh-TW" sz="800" dirty="0">
                <a:solidFill>
                  <a:srgbClr val="008000"/>
                </a:solidFill>
                <a:latin typeface="Courier New" panose="02070309020205020404" pitchFamily="49" charset="0"/>
              </a:rPr>
              <a:t>Sau </a:t>
            </a:r>
            <a:r>
              <a:rPr lang="en-US" altLang="zh-TW" sz="800" dirty="0" err="1">
                <a:solidFill>
                  <a:srgbClr val="008000"/>
                </a:solidFill>
                <a:latin typeface="Courier New" panose="02070309020205020404" pitchFamily="49" charset="0"/>
              </a:rPr>
              <a:t>khi</a:t>
            </a:r>
            <a:r>
              <a:rPr lang="en-US" altLang="zh-TW" sz="800" dirty="0">
                <a:solidFill>
                  <a:srgbClr val="008000"/>
                </a:solidFill>
                <a:latin typeface="Courier New" panose="02070309020205020404" pitchFamily="49" charset="0"/>
              </a:rPr>
              <a:t> scan </a:t>
            </a:r>
            <a:r>
              <a:rPr lang="en-US" altLang="zh-TW" sz="800" dirty="0" err="1">
                <a:solidFill>
                  <a:srgbClr val="008000"/>
                </a:solidFill>
                <a:latin typeface="Courier New" panose="02070309020205020404" pitchFamily="49" charset="0"/>
              </a:rPr>
              <a:t>thành</a:t>
            </a:r>
            <a:r>
              <a:rPr lang="en-US" altLang="zh-TW" sz="800" dirty="0">
                <a:solidFill>
                  <a:srgbClr val="008000"/>
                </a:solidFill>
                <a:latin typeface="Courier New" panose="02070309020205020404" pitchFamily="49" charset="0"/>
              </a:rPr>
              <a:t> </a:t>
            </a:r>
            <a:r>
              <a:rPr lang="en-US" altLang="zh-TW" sz="800" dirty="0" err="1">
                <a:solidFill>
                  <a:srgbClr val="008000"/>
                </a:solidFill>
                <a:latin typeface="Courier New" panose="02070309020205020404" pitchFamily="49" charset="0"/>
              </a:rPr>
              <a:t>công</a:t>
            </a:r>
            <a:r>
              <a:rPr lang="en-US" altLang="zh-TW" sz="800" dirty="0">
                <a:solidFill>
                  <a:srgbClr val="008000"/>
                </a:solidFill>
                <a:latin typeface="Courier New" panose="02070309020205020404" pitchFamily="49" charset="0"/>
              </a:rPr>
              <a:t> status ở </a:t>
            </a:r>
            <a:r>
              <a:rPr lang="en-US" altLang="zh-TW" sz="800" dirty="0" err="1">
                <a:solidFill>
                  <a:srgbClr val="008000"/>
                </a:solidFill>
                <a:latin typeface="Courier New" panose="02070309020205020404" pitchFamily="49" charset="0"/>
              </a:rPr>
              <a:t>bảng</a:t>
            </a:r>
            <a:r>
              <a:rPr lang="en-US" altLang="zh-TW" sz="800" dirty="0">
                <a:solidFill>
                  <a:srgbClr val="008000"/>
                </a:solidFill>
                <a:latin typeface="Courier New" panose="02070309020205020404" pitchFamily="49" charset="0"/>
              </a:rPr>
              <a:t> </a:t>
            </a:r>
            <a:r>
              <a:rPr lang="en-US" altLang="zh-TW" sz="800" b="1" i="1" dirty="0" err="1">
                <a:solidFill>
                  <a:srgbClr val="000000"/>
                </a:solidFill>
                <a:latin typeface="Courier New" panose="02070309020205020404" pitchFamily="49" charset="0"/>
              </a:rPr>
              <a:t>mes.mes_pkg_info</a:t>
            </a:r>
            <a:r>
              <a:rPr lang="en-US" altLang="zh-TW" sz="800" b="1" i="1" dirty="0">
                <a:solidFill>
                  <a:srgbClr val="000000"/>
                </a:solidFill>
                <a:latin typeface="Courier New" panose="02070309020205020404" pitchFamily="49" charset="0"/>
              </a:rPr>
              <a:t> </a:t>
            </a:r>
            <a:r>
              <a:rPr lang="en-US" altLang="zh-TW" sz="800" b="1" i="1" dirty="0" err="1">
                <a:solidFill>
                  <a:srgbClr val="000000"/>
                </a:solidFill>
                <a:latin typeface="Courier New" panose="02070309020205020404" pitchFamily="49" charset="0"/>
              </a:rPr>
              <a:t>thành</a:t>
            </a:r>
            <a:r>
              <a:rPr lang="en-US" altLang="zh-TW" sz="800" b="1" i="1" dirty="0">
                <a:solidFill>
                  <a:srgbClr val="000000"/>
                </a:solidFill>
                <a:latin typeface="Courier New" panose="02070309020205020404" pitchFamily="49" charset="0"/>
              </a:rPr>
              <a:t> FEED      </a:t>
            </a:r>
            <a:endParaRPr lang="en-US" altLang="zh-TW" sz="800" dirty="0">
              <a:solidFill>
                <a:srgbClr val="000000"/>
              </a:solidFill>
              <a:latin typeface="Courier New" panose="02070309020205020404" pitchFamily="49" charset="0"/>
            </a:endParaRPr>
          </a:p>
        </p:txBody>
      </p:sp>
      <p:pic>
        <p:nvPicPr>
          <p:cNvPr id="8" name="Picture 7">
            <a:extLst>
              <a:ext uri="{FF2B5EF4-FFF2-40B4-BE49-F238E27FC236}">
                <a16:creationId xmlns:a16="http://schemas.microsoft.com/office/drawing/2014/main" id="{EC0842E2-6538-47AE-90AA-F629C65495A4}"/>
              </a:ext>
            </a:extLst>
          </p:cNvPr>
          <p:cNvPicPr>
            <a:picLocks noChangeAspect="1"/>
          </p:cNvPicPr>
          <p:nvPr/>
        </p:nvPicPr>
        <p:blipFill>
          <a:blip r:embed="rId5"/>
          <a:stretch>
            <a:fillRect/>
          </a:stretch>
        </p:blipFill>
        <p:spPr>
          <a:xfrm>
            <a:off x="5081691" y="2194742"/>
            <a:ext cx="2198383" cy="3293532"/>
          </a:xfrm>
          <a:prstGeom prst="rect">
            <a:avLst/>
          </a:prstGeom>
        </p:spPr>
      </p:pic>
      <p:sp>
        <p:nvSpPr>
          <p:cNvPr id="9" name="Rectangle 8">
            <a:extLst>
              <a:ext uri="{FF2B5EF4-FFF2-40B4-BE49-F238E27FC236}">
                <a16:creationId xmlns:a16="http://schemas.microsoft.com/office/drawing/2014/main" id="{D33F52FD-2A33-4554-A81A-1B433AAA4E5F}"/>
              </a:ext>
            </a:extLst>
          </p:cNvPr>
          <p:cNvSpPr/>
          <p:nvPr/>
        </p:nvSpPr>
        <p:spPr>
          <a:xfrm>
            <a:off x="114143" y="5823546"/>
            <a:ext cx="5579291" cy="430887"/>
          </a:xfrm>
          <a:prstGeom prst="rect">
            <a:avLst/>
          </a:prstGeom>
        </p:spPr>
        <p:txBody>
          <a:bodyPr wrap="square">
            <a:spAutoFit/>
          </a:bodyPr>
          <a:lstStyle/>
          <a:p>
            <a:r>
              <a:rPr lang="en-US" altLang="zh-TW" sz="1100" b="1" i="1" dirty="0">
                <a:solidFill>
                  <a:srgbClr val="000000"/>
                </a:solidFill>
                <a:latin typeface="Courier New" panose="02070309020205020404" pitchFamily="49" charset="0"/>
              </a:rPr>
              <a:t>*</a:t>
            </a:r>
            <a:r>
              <a:rPr lang="en-US" altLang="zh-TW" sz="1100" b="1" i="1" dirty="0" err="1">
                <a:solidFill>
                  <a:srgbClr val="000000"/>
                </a:solidFill>
                <a:latin typeface="Courier New" panose="02070309020205020404" pitchFamily="49" charset="0"/>
              </a:rPr>
              <a:t>Chú</a:t>
            </a:r>
            <a:r>
              <a:rPr lang="en-US" altLang="zh-TW" sz="1100" b="1" i="1" dirty="0">
                <a:solidFill>
                  <a:srgbClr val="000000"/>
                </a:solidFill>
                <a:latin typeface="Courier New" panose="02070309020205020404" pitchFamily="49" charset="0"/>
              </a:rPr>
              <a:t> ý:status ở </a:t>
            </a:r>
            <a:r>
              <a:rPr lang="en-US" altLang="zh-TW" sz="1100" b="1" i="1" dirty="0" err="1">
                <a:solidFill>
                  <a:srgbClr val="000000"/>
                </a:solidFill>
                <a:latin typeface="Courier New" panose="02070309020205020404" pitchFamily="49" charset="0"/>
              </a:rPr>
              <a:t>bảng</a:t>
            </a:r>
            <a:r>
              <a:rPr lang="en-US" altLang="zh-TW" sz="1100" b="1" i="1" dirty="0">
                <a:solidFill>
                  <a:srgbClr val="000000"/>
                </a:solidFill>
                <a:latin typeface="Courier New" panose="02070309020205020404" pitchFamily="49" charset="0"/>
              </a:rPr>
              <a:t> </a:t>
            </a:r>
          </a:p>
          <a:p>
            <a:r>
              <a:rPr lang="en-US" altLang="zh-TW" sz="1100" b="1" i="1" dirty="0" err="1">
                <a:solidFill>
                  <a:srgbClr val="000000"/>
                </a:solidFill>
                <a:latin typeface="Courier New" panose="02070309020205020404" pitchFamily="49" charset="0"/>
              </a:rPr>
              <a:t>mes.mes_pkg_info</a:t>
            </a:r>
            <a:r>
              <a:rPr lang="en-US" altLang="zh-TW" sz="1100" b="1" i="1" dirty="0">
                <a:solidFill>
                  <a:srgbClr val="000000"/>
                </a:solidFill>
                <a:latin typeface="Courier New" panose="02070309020205020404" pitchFamily="49" charset="0"/>
              </a:rPr>
              <a:t> </a:t>
            </a:r>
            <a:r>
              <a:rPr lang="en-US" altLang="zh-TW" sz="1100" b="1" i="1" dirty="0" err="1">
                <a:solidFill>
                  <a:srgbClr val="000000"/>
                </a:solidFill>
                <a:latin typeface="Courier New" panose="02070309020205020404" pitchFamily="49" charset="0"/>
              </a:rPr>
              <a:t>phải</a:t>
            </a:r>
            <a:r>
              <a:rPr lang="en-US" altLang="zh-TW" sz="1100" b="1" i="1" dirty="0">
                <a:solidFill>
                  <a:srgbClr val="000000"/>
                </a:solidFill>
                <a:latin typeface="Courier New" panose="02070309020205020404" pitchFamily="49" charset="0"/>
              </a:rPr>
              <a:t> </a:t>
            </a:r>
            <a:r>
              <a:rPr lang="en-US" altLang="zh-TW" sz="1100" b="1" i="1" dirty="0" err="1">
                <a:solidFill>
                  <a:srgbClr val="000000"/>
                </a:solidFill>
                <a:latin typeface="Courier New" panose="02070309020205020404" pitchFamily="49" charset="0"/>
              </a:rPr>
              <a:t>là</a:t>
            </a:r>
            <a:r>
              <a:rPr lang="en-US" altLang="zh-TW" sz="1100" b="1" i="1" dirty="0">
                <a:solidFill>
                  <a:srgbClr val="000000"/>
                </a:solidFill>
                <a:latin typeface="Courier New" panose="02070309020205020404" pitchFamily="49" charset="0"/>
              </a:rPr>
              <a:t> </a:t>
            </a:r>
            <a:r>
              <a:rPr lang="en-US" altLang="zh-TW" sz="1100" b="1" i="1" dirty="0">
                <a:solidFill>
                  <a:srgbClr val="FF0000"/>
                </a:solidFill>
                <a:latin typeface="Courier New" panose="02070309020205020404" pitchFamily="49" charset="0"/>
              </a:rPr>
              <a:t>OUTSTOCK</a:t>
            </a:r>
            <a:r>
              <a:rPr lang="en-US" altLang="zh-TW" sz="1100" b="1" i="1" dirty="0">
                <a:solidFill>
                  <a:srgbClr val="000000"/>
                </a:solidFill>
                <a:latin typeface="Courier New" panose="02070309020205020404" pitchFamily="49" charset="0"/>
              </a:rPr>
              <a:t> </a:t>
            </a:r>
            <a:r>
              <a:rPr lang="en-US" altLang="zh-TW" sz="1100" b="1" i="1" dirty="0" err="1">
                <a:solidFill>
                  <a:srgbClr val="000000"/>
                </a:solidFill>
                <a:latin typeface="Courier New" panose="02070309020205020404" pitchFamily="49" charset="0"/>
              </a:rPr>
              <a:t>mới</a:t>
            </a:r>
            <a:r>
              <a:rPr lang="en-US" altLang="zh-TW" sz="1100" b="1" i="1" dirty="0">
                <a:solidFill>
                  <a:srgbClr val="000000"/>
                </a:solidFill>
                <a:latin typeface="Courier New" panose="02070309020205020404" pitchFamily="49" charset="0"/>
              </a:rPr>
              <a:t> </a:t>
            </a:r>
            <a:r>
              <a:rPr lang="en-US" altLang="zh-TW" sz="1100" b="1" i="1" dirty="0" err="1">
                <a:solidFill>
                  <a:srgbClr val="000000"/>
                </a:solidFill>
                <a:latin typeface="Courier New" panose="02070309020205020404" pitchFamily="49" charset="0"/>
              </a:rPr>
              <a:t>có</a:t>
            </a:r>
            <a:r>
              <a:rPr lang="en-US" altLang="zh-TW" sz="1100" b="1" i="1" dirty="0">
                <a:solidFill>
                  <a:srgbClr val="000000"/>
                </a:solidFill>
                <a:latin typeface="Courier New" panose="02070309020205020404" pitchFamily="49" charset="0"/>
              </a:rPr>
              <a:t> </a:t>
            </a:r>
            <a:r>
              <a:rPr lang="en-US" altLang="zh-TW" sz="1100" b="1" i="1" dirty="0" err="1">
                <a:solidFill>
                  <a:srgbClr val="000000"/>
                </a:solidFill>
                <a:latin typeface="Courier New" panose="02070309020205020404" pitchFamily="49" charset="0"/>
              </a:rPr>
              <a:t>thể</a:t>
            </a:r>
            <a:r>
              <a:rPr lang="en-US" altLang="zh-TW" sz="1100" b="1" i="1" dirty="0">
                <a:solidFill>
                  <a:srgbClr val="000000"/>
                </a:solidFill>
                <a:latin typeface="Courier New" panose="02070309020205020404" pitchFamily="49" charset="0"/>
              </a:rPr>
              <a:t> scan qua </a:t>
            </a:r>
            <a:r>
              <a:rPr lang="en-US" altLang="zh-TW" sz="1100" b="1" i="1" dirty="0" err="1">
                <a:solidFill>
                  <a:srgbClr val="000000"/>
                </a:solidFill>
                <a:latin typeface="Courier New" panose="02070309020205020404" pitchFamily="49" charset="0"/>
              </a:rPr>
              <a:t>trạm</a:t>
            </a:r>
            <a:r>
              <a:rPr lang="en-US" altLang="zh-TW" sz="1100" b="1" i="1" dirty="0">
                <a:solidFill>
                  <a:srgbClr val="000000"/>
                </a:solidFill>
                <a:latin typeface="Courier New" panose="02070309020205020404" pitchFamily="49" charset="0"/>
              </a:rPr>
              <a:t> đ</a:t>
            </a:r>
            <a:r>
              <a:rPr lang="vi-VN" altLang="zh-TW" sz="1100" b="1" i="1" dirty="0">
                <a:solidFill>
                  <a:srgbClr val="000000"/>
                </a:solidFill>
                <a:latin typeface="Courier New" panose="02070309020205020404" pitchFamily="49" charset="0"/>
              </a:rPr>
              <a:t>ư</a:t>
            </a:r>
            <a:r>
              <a:rPr lang="en-US" altLang="zh-TW" sz="1100" b="1" i="1" dirty="0" err="1">
                <a:solidFill>
                  <a:srgbClr val="000000"/>
                </a:solidFill>
                <a:latin typeface="Courier New" panose="02070309020205020404" pitchFamily="49" charset="0"/>
              </a:rPr>
              <a:t>ợc</a:t>
            </a:r>
            <a:endParaRPr lang="en-US" altLang="zh-TW" sz="1100" b="1" i="1" dirty="0">
              <a:solidFill>
                <a:srgbClr val="000000"/>
              </a:solidFill>
              <a:latin typeface="Courier New" panose="02070309020205020404" pitchFamily="49" charset="0"/>
            </a:endParaRPr>
          </a:p>
        </p:txBody>
      </p:sp>
      <p:pic>
        <p:nvPicPr>
          <p:cNvPr id="10" name="Picture 9">
            <a:extLst>
              <a:ext uri="{FF2B5EF4-FFF2-40B4-BE49-F238E27FC236}">
                <a16:creationId xmlns:a16="http://schemas.microsoft.com/office/drawing/2014/main" id="{928B1F12-DD62-4E47-9C7A-A1831AC2EA90}"/>
              </a:ext>
            </a:extLst>
          </p:cNvPr>
          <p:cNvPicPr>
            <a:picLocks noChangeAspect="1"/>
          </p:cNvPicPr>
          <p:nvPr/>
        </p:nvPicPr>
        <p:blipFill>
          <a:blip r:embed="rId6"/>
          <a:stretch>
            <a:fillRect/>
          </a:stretch>
        </p:blipFill>
        <p:spPr>
          <a:xfrm>
            <a:off x="7553657" y="2059274"/>
            <a:ext cx="2186436" cy="3429000"/>
          </a:xfrm>
          <a:prstGeom prst="rect">
            <a:avLst/>
          </a:prstGeom>
        </p:spPr>
      </p:pic>
    </p:spTree>
    <p:extLst>
      <p:ext uri="{BB962C8B-B14F-4D97-AF65-F5344CB8AC3E}">
        <p14:creationId xmlns:p14="http://schemas.microsoft.com/office/powerpoint/2010/main" val="35116117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F8BBF-AE5C-4E73-8210-1BB8CC34159C}"/>
              </a:ext>
            </a:extLst>
          </p:cNvPr>
          <p:cNvSpPr>
            <a:spLocks noGrp="1"/>
          </p:cNvSpPr>
          <p:nvPr>
            <p:ph type="title"/>
          </p:nvPr>
        </p:nvSpPr>
        <p:spPr/>
        <p:txBody>
          <a:bodyPr/>
          <a:lstStyle/>
          <a:p>
            <a:r>
              <a:rPr lang="en-US" altLang="zh-TW" dirty="0"/>
              <a:t>                                    </a:t>
            </a:r>
            <a:endParaRPr lang="zh-TW" altLang="en-US" dirty="0"/>
          </a:p>
        </p:txBody>
      </p:sp>
      <p:pic>
        <p:nvPicPr>
          <p:cNvPr id="3" name="Picture 2">
            <a:extLst>
              <a:ext uri="{FF2B5EF4-FFF2-40B4-BE49-F238E27FC236}">
                <a16:creationId xmlns:a16="http://schemas.microsoft.com/office/drawing/2014/main" id="{B836DA14-C55E-4139-9FD8-EB8ED1088587}"/>
              </a:ext>
            </a:extLst>
          </p:cNvPr>
          <p:cNvPicPr>
            <a:picLocks noChangeAspect="1"/>
          </p:cNvPicPr>
          <p:nvPr/>
        </p:nvPicPr>
        <p:blipFill>
          <a:blip r:embed="rId2"/>
          <a:stretch>
            <a:fillRect/>
          </a:stretch>
        </p:blipFill>
        <p:spPr>
          <a:xfrm>
            <a:off x="281181" y="1463036"/>
            <a:ext cx="2552661" cy="3633898"/>
          </a:xfrm>
          <a:prstGeom prst="rect">
            <a:avLst/>
          </a:prstGeom>
        </p:spPr>
      </p:pic>
      <p:sp>
        <p:nvSpPr>
          <p:cNvPr id="4" name="Rectangle 3">
            <a:extLst>
              <a:ext uri="{FF2B5EF4-FFF2-40B4-BE49-F238E27FC236}">
                <a16:creationId xmlns:a16="http://schemas.microsoft.com/office/drawing/2014/main" id="{4B613653-F0B8-4E40-83B6-21CD42ED6EDB}"/>
              </a:ext>
            </a:extLst>
          </p:cNvPr>
          <p:cNvSpPr/>
          <p:nvPr/>
        </p:nvSpPr>
        <p:spPr>
          <a:xfrm>
            <a:off x="3054015" y="1581570"/>
            <a:ext cx="7272866" cy="230832"/>
          </a:xfrm>
          <a:prstGeom prst="rect">
            <a:avLst/>
          </a:prstGeom>
        </p:spPr>
        <p:txBody>
          <a:bodyPr wrap="square">
            <a:spAutoFit/>
          </a:bodyPr>
          <a:lstStyle/>
          <a:p>
            <a:r>
              <a:rPr lang="en-US" altLang="zh-TW" sz="900" dirty="0">
                <a:solidFill>
                  <a:srgbClr val="000000"/>
                </a:solidFill>
                <a:latin typeface="Courier New" panose="02070309020205020404" pitchFamily="49" charset="0"/>
              </a:rPr>
              <a:t>Sau </a:t>
            </a:r>
            <a:r>
              <a:rPr lang="en-US" altLang="zh-TW" sz="900" dirty="0" err="1">
                <a:solidFill>
                  <a:srgbClr val="000000"/>
                </a:solidFill>
                <a:latin typeface="Courier New" panose="02070309020205020404" pitchFamily="49" charset="0"/>
              </a:rPr>
              <a:t>khi</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lên</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liệu</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thành</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công</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thì</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ấn</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vào</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nút</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kiểm</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tra</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để</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kiểm</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tra</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thông</a:t>
            </a:r>
            <a:r>
              <a:rPr lang="en-US" altLang="zh-TW" sz="900" dirty="0">
                <a:solidFill>
                  <a:srgbClr val="000000"/>
                </a:solidFill>
                <a:latin typeface="Courier New" panose="02070309020205020404" pitchFamily="49" charset="0"/>
              </a:rPr>
              <a:t> tin </a:t>
            </a:r>
            <a:r>
              <a:rPr lang="en-US" altLang="zh-TW" sz="900" dirty="0" err="1">
                <a:solidFill>
                  <a:srgbClr val="000000"/>
                </a:solidFill>
                <a:latin typeface="Courier New" panose="02070309020205020404" pitchFamily="49" charset="0"/>
              </a:rPr>
              <a:t>liệu</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đã</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lên</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hết</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ch</a:t>
            </a:r>
            <a:r>
              <a:rPr lang="vi-VN" altLang="zh-TW" sz="900" dirty="0">
                <a:solidFill>
                  <a:srgbClr val="000000"/>
                </a:solidFill>
                <a:latin typeface="Courier New" panose="02070309020205020404" pitchFamily="49" charset="0"/>
              </a:rPr>
              <a:t>ư</a:t>
            </a:r>
            <a:r>
              <a:rPr lang="en-US" altLang="zh-TW" sz="900" dirty="0">
                <a:solidFill>
                  <a:srgbClr val="000000"/>
                </a:solidFill>
                <a:latin typeface="Courier New" panose="02070309020205020404" pitchFamily="49" charset="0"/>
              </a:rPr>
              <a:t>a</a:t>
            </a:r>
          </a:p>
        </p:txBody>
      </p:sp>
    </p:spTree>
    <p:extLst>
      <p:ext uri="{BB962C8B-B14F-4D97-AF65-F5344CB8AC3E}">
        <p14:creationId xmlns:p14="http://schemas.microsoft.com/office/powerpoint/2010/main" val="1887967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076CB-B37A-48F5-99C5-C6738F2D84AD}"/>
              </a:ext>
            </a:extLst>
          </p:cNvPr>
          <p:cNvSpPr>
            <a:spLocks noGrp="1"/>
          </p:cNvSpPr>
          <p:nvPr>
            <p:ph type="title"/>
          </p:nvPr>
        </p:nvSpPr>
        <p:spPr/>
        <p:txBody>
          <a:bodyPr/>
          <a:lstStyle/>
          <a:p>
            <a:r>
              <a:rPr lang="en-US" altLang="zh-TW" dirty="0"/>
              <a:t>PCB </a:t>
            </a:r>
            <a:r>
              <a:rPr lang="zh-CN" altLang="en-US" dirty="0"/>
              <a:t>开封管理</a:t>
            </a:r>
            <a:endParaRPr lang="zh-TW" altLang="en-US" dirty="0"/>
          </a:p>
        </p:txBody>
      </p:sp>
      <p:pic>
        <p:nvPicPr>
          <p:cNvPr id="3" name="Picture 2">
            <a:extLst>
              <a:ext uri="{FF2B5EF4-FFF2-40B4-BE49-F238E27FC236}">
                <a16:creationId xmlns:a16="http://schemas.microsoft.com/office/drawing/2014/main" id="{0A890504-6CCF-4311-BE97-3C199533EF98}"/>
              </a:ext>
            </a:extLst>
          </p:cNvPr>
          <p:cNvPicPr>
            <a:picLocks noChangeAspect="1"/>
          </p:cNvPicPr>
          <p:nvPr/>
        </p:nvPicPr>
        <p:blipFill>
          <a:blip r:embed="rId2"/>
          <a:stretch>
            <a:fillRect/>
          </a:stretch>
        </p:blipFill>
        <p:spPr>
          <a:xfrm>
            <a:off x="143932" y="4059111"/>
            <a:ext cx="7112000" cy="2706180"/>
          </a:xfrm>
          <a:prstGeom prst="rect">
            <a:avLst/>
          </a:prstGeom>
        </p:spPr>
      </p:pic>
      <p:pic>
        <p:nvPicPr>
          <p:cNvPr id="4" name="Picture 3">
            <a:extLst>
              <a:ext uri="{FF2B5EF4-FFF2-40B4-BE49-F238E27FC236}">
                <a16:creationId xmlns:a16="http://schemas.microsoft.com/office/drawing/2014/main" id="{AF81F7B8-EE5B-4E83-A110-863EE758C880}"/>
              </a:ext>
            </a:extLst>
          </p:cNvPr>
          <p:cNvPicPr>
            <a:picLocks noChangeAspect="1"/>
          </p:cNvPicPr>
          <p:nvPr/>
        </p:nvPicPr>
        <p:blipFill>
          <a:blip r:embed="rId3"/>
          <a:stretch>
            <a:fillRect/>
          </a:stretch>
        </p:blipFill>
        <p:spPr>
          <a:xfrm>
            <a:off x="143932" y="1538207"/>
            <a:ext cx="6968068" cy="2365001"/>
          </a:xfrm>
          <a:prstGeom prst="rect">
            <a:avLst/>
          </a:prstGeom>
        </p:spPr>
      </p:pic>
      <p:sp>
        <p:nvSpPr>
          <p:cNvPr id="5" name="Rectangle 4">
            <a:extLst>
              <a:ext uri="{FF2B5EF4-FFF2-40B4-BE49-F238E27FC236}">
                <a16:creationId xmlns:a16="http://schemas.microsoft.com/office/drawing/2014/main" id="{D7635BD4-6BDE-4EC7-97E8-40A0C55F5243}"/>
              </a:ext>
            </a:extLst>
          </p:cNvPr>
          <p:cNvSpPr/>
          <p:nvPr/>
        </p:nvSpPr>
        <p:spPr>
          <a:xfrm>
            <a:off x="8127999" y="1382304"/>
            <a:ext cx="3945468" cy="854080"/>
          </a:xfrm>
          <a:prstGeom prst="rect">
            <a:avLst/>
          </a:prstGeom>
        </p:spPr>
        <p:txBody>
          <a:bodyPr wrap="square">
            <a:spAutoFit/>
          </a:bodyPr>
          <a:lstStyle/>
          <a:p>
            <a:r>
              <a:rPr lang="en-US" altLang="zh-TW" sz="900" dirty="0" err="1">
                <a:solidFill>
                  <a:srgbClr val="000000"/>
                </a:solidFill>
                <a:latin typeface="Courier New" panose="02070309020205020404" pitchFamily="49" charset="0"/>
              </a:rPr>
              <a:t>Trong</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bảng</a:t>
            </a:r>
            <a:r>
              <a:rPr lang="en-US" altLang="zh-TW" sz="900" dirty="0">
                <a:solidFill>
                  <a:srgbClr val="000000"/>
                </a:solidFill>
                <a:latin typeface="Courier New" panose="02070309020205020404" pitchFamily="49" charset="0"/>
              </a:rPr>
              <a:t> </a:t>
            </a:r>
            <a:r>
              <a:rPr lang="en-US" altLang="zh-TW" sz="1000" b="1" i="1" dirty="0" err="1"/>
              <a:t>mes.mes_sn_master</a:t>
            </a:r>
            <a:r>
              <a:rPr lang="en-US" altLang="zh-TW" sz="1000" b="1" i="1" dirty="0"/>
              <a:t> </a:t>
            </a:r>
            <a:r>
              <a:rPr lang="en-US" altLang="zh-TW" sz="1000" dirty="0" err="1"/>
              <a:t>chọn</a:t>
            </a:r>
            <a:r>
              <a:rPr lang="en-US" altLang="zh-TW" sz="1000" dirty="0"/>
              <a:t> ra </a:t>
            </a:r>
            <a:r>
              <a:rPr lang="en-US" altLang="zh-TW" sz="1000" dirty="0" err="1"/>
              <a:t>một</a:t>
            </a:r>
            <a:r>
              <a:rPr lang="en-US" altLang="zh-TW" sz="1000" dirty="0"/>
              <a:t> </a:t>
            </a:r>
            <a:r>
              <a:rPr lang="en-US" altLang="zh-TW" sz="1000" dirty="0" err="1"/>
              <a:t>sn</a:t>
            </a:r>
            <a:r>
              <a:rPr lang="en-US" altLang="zh-TW" sz="1000" dirty="0"/>
              <a:t> </a:t>
            </a:r>
            <a:r>
              <a:rPr lang="en-US" altLang="zh-TW" sz="1000" dirty="0" err="1"/>
              <a:t>có</a:t>
            </a:r>
            <a:r>
              <a:rPr lang="en-US" altLang="zh-TW" sz="1000" dirty="0"/>
              <a:t> </a:t>
            </a:r>
            <a:r>
              <a:rPr lang="en-US" altLang="zh-TW" sz="1000" dirty="0" err="1"/>
              <a:t>mã</a:t>
            </a:r>
            <a:r>
              <a:rPr lang="en-US" altLang="zh-TW" sz="1000" dirty="0"/>
              <a:t> </a:t>
            </a:r>
            <a:r>
              <a:rPr lang="en-US" altLang="zh-TW" sz="1000" dirty="0" err="1"/>
              <a:t>pkg_id</a:t>
            </a:r>
            <a:r>
              <a:rPr lang="en-US" altLang="zh-TW" sz="1000" dirty="0"/>
              <a:t> </a:t>
            </a:r>
            <a:r>
              <a:rPr lang="en-US" altLang="zh-TW" sz="1000" dirty="0" err="1"/>
              <a:t>tồn</a:t>
            </a:r>
            <a:r>
              <a:rPr lang="en-US" altLang="zh-TW" sz="1000" dirty="0"/>
              <a:t> </a:t>
            </a:r>
            <a:r>
              <a:rPr lang="en-US" altLang="zh-TW" sz="1000" dirty="0" err="1"/>
              <a:t>tại</a:t>
            </a:r>
            <a:r>
              <a:rPr lang="en-US" altLang="zh-TW" sz="1000" dirty="0"/>
              <a:t> </a:t>
            </a:r>
            <a:r>
              <a:rPr lang="en-US" altLang="zh-TW" sz="1000" dirty="0" err="1"/>
              <a:t>bên</a:t>
            </a:r>
            <a:r>
              <a:rPr lang="en-US" altLang="zh-TW" sz="1000" dirty="0"/>
              <a:t> con </a:t>
            </a:r>
            <a:r>
              <a:rPr lang="en-US" altLang="zh-TW" sz="1000" dirty="0" err="1"/>
              <a:t>thật</a:t>
            </a:r>
            <a:r>
              <a:rPr lang="en-US" altLang="zh-TW" sz="1000" dirty="0"/>
              <a:t> </a:t>
            </a:r>
            <a:r>
              <a:rPr lang="en-US" altLang="zh-TW" sz="1000" dirty="0" err="1"/>
              <a:t>mà</a:t>
            </a:r>
            <a:r>
              <a:rPr lang="en-US" altLang="zh-TW" sz="1000" dirty="0"/>
              <a:t> </a:t>
            </a:r>
            <a:r>
              <a:rPr lang="en-US" altLang="zh-TW" sz="1000" dirty="0" err="1"/>
              <a:t>có</a:t>
            </a:r>
            <a:r>
              <a:rPr lang="en-US" altLang="zh-TW" sz="1000" dirty="0"/>
              <a:t> </a:t>
            </a:r>
            <a:r>
              <a:rPr lang="en-US" altLang="zh-TW" sz="1000" dirty="0" err="1"/>
              <a:t>trong</a:t>
            </a:r>
            <a:r>
              <a:rPr lang="en-US" altLang="zh-TW" sz="1000" dirty="0"/>
              <a:t> </a:t>
            </a:r>
            <a:r>
              <a:rPr lang="en-US" altLang="zh-TW" sz="1000" dirty="0" err="1"/>
              <a:t>bảng</a:t>
            </a:r>
            <a:r>
              <a:rPr lang="en-US" altLang="zh-TW" sz="1000" dirty="0"/>
              <a:t> </a:t>
            </a:r>
            <a:r>
              <a:rPr lang="en-US" altLang="zh-TW" sz="1050" b="1" i="1" dirty="0" err="1"/>
              <a:t>mes.mes_pkg_info</a:t>
            </a:r>
            <a:endParaRPr lang="en-US" altLang="zh-TW" sz="1100" b="1" i="1" dirty="0"/>
          </a:p>
          <a:p>
            <a:r>
              <a:rPr lang="en-US" altLang="zh-TW" sz="1000" dirty="0"/>
              <a:t> </a:t>
            </a:r>
            <a:r>
              <a:rPr lang="en-US" altLang="zh-TW" sz="1000" dirty="0" err="1"/>
              <a:t>để</a:t>
            </a:r>
            <a:r>
              <a:rPr lang="en-US" altLang="zh-TW" sz="1000" dirty="0"/>
              <a:t> </a:t>
            </a:r>
            <a:r>
              <a:rPr lang="en-US" altLang="zh-TW" sz="1000" dirty="0" err="1"/>
              <a:t>mang</a:t>
            </a:r>
            <a:r>
              <a:rPr lang="en-US" altLang="zh-TW" sz="1000" dirty="0"/>
              <a:t> </a:t>
            </a:r>
            <a:r>
              <a:rPr lang="en-US" altLang="zh-TW" sz="1000" dirty="0" err="1"/>
              <a:t>đi</a:t>
            </a:r>
            <a:r>
              <a:rPr lang="en-US" altLang="zh-TW" sz="1000" dirty="0"/>
              <a:t> </a:t>
            </a:r>
            <a:r>
              <a:rPr lang="en-US" altLang="zh-TW" sz="1000" dirty="0" err="1"/>
              <a:t>mở</a:t>
            </a:r>
            <a:r>
              <a:rPr lang="en-US" altLang="zh-TW" sz="1000" dirty="0"/>
              <a:t> </a:t>
            </a:r>
            <a:r>
              <a:rPr lang="en-US" altLang="zh-TW" sz="1000" dirty="0" err="1"/>
              <a:t>túi</a:t>
            </a:r>
            <a:r>
              <a:rPr lang="en-US" altLang="zh-TW" sz="1000" dirty="0"/>
              <a:t> (</a:t>
            </a:r>
            <a:r>
              <a:rPr lang="en-US" altLang="zh-TW" sz="1000" dirty="0" err="1"/>
              <a:t>tức</a:t>
            </a:r>
            <a:r>
              <a:rPr lang="en-US" altLang="zh-TW" sz="1000" dirty="0"/>
              <a:t> </a:t>
            </a:r>
            <a:r>
              <a:rPr lang="en-US" altLang="zh-TW" sz="1000" dirty="0" err="1"/>
              <a:t>là</a:t>
            </a:r>
            <a:r>
              <a:rPr lang="en-US" altLang="zh-TW" sz="1000" dirty="0"/>
              <a:t> </a:t>
            </a:r>
            <a:r>
              <a:rPr lang="en-US" altLang="zh-TW" sz="1000" dirty="0" err="1"/>
              <a:t>trong</a:t>
            </a:r>
            <a:r>
              <a:rPr lang="en-US" altLang="zh-TW" sz="1000" dirty="0"/>
              <a:t> </a:t>
            </a:r>
            <a:r>
              <a:rPr lang="en-US" altLang="zh-TW" sz="1000" dirty="0" err="1"/>
              <a:t>một</a:t>
            </a:r>
            <a:r>
              <a:rPr lang="en-US" altLang="zh-TW" sz="1000" dirty="0"/>
              <a:t> </a:t>
            </a:r>
            <a:r>
              <a:rPr lang="en-US" altLang="zh-TW" sz="1000" dirty="0" err="1"/>
              <a:t>túi</a:t>
            </a:r>
            <a:r>
              <a:rPr lang="en-US" altLang="zh-TW" sz="1000" dirty="0"/>
              <a:t> to </a:t>
            </a:r>
            <a:r>
              <a:rPr lang="en-US" altLang="zh-TW" sz="1000" dirty="0" err="1"/>
              <a:t>bên</a:t>
            </a:r>
            <a:r>
              <a:rPr lang="en-US" altLang="zh-TW" sz="1000" dirty="0"/>
              <a:t> </a:t>
            </a:r>
            <a:r>
              <a:rPr lang="en-US" altLang="zh-TW" sz="1000" dirty="0" err="1"/>
              <a:t>ngoài</a:t>
            </a:r>
            <a:r>
              <a:rPr lang="en-US" altLang="zh-TW" sz="1000" dirty="0"/>
              <a:t> </a:t>
            </a:r>
            <a:r>
              <a:rPr lang="en-US" altLang="zh-TW" sz="1000" dirty="0" err="1"/>
              <a:t>sẽ</a:t>
            </a:r>
            <a:r>
              <a:rPr lang="en-US" altLang="zh-TW" sz="1000" dirty="0"/>
              <a:t> </a:t>
            </a:r>
            <a:r>
              <a:rPr lang="en-US" altLang="zh-TW" sz="1000" dirty="0" err="1"/>
              <a:t>là</a:t>
            </a:r>
            <a:r>
              <a:rPr lang="en-US" altLang="zh-TW" sz="1000" dirty="0"/>
              <a:t> </a:t>
            </a:r>
            <a:r>
              <a:rPr lang="en-US" altLang="zh-TW" sz="1000" dirty="0" err="1"/>
              <a:t>mã</a:t>
            </a:r>
            <a:r>
              <a:rPr lang="en-US" altLang="zh-TW" sz="1000" dirty="0"/>
              <a:t> </a:t>
            </a:r>
            <a:r>
              <a:rPr lang="en-US" altLang="zh-TW" sz="1000" dirty="0" err="1"/>
              <a:t>pkg_id</a:t>
            </a:r>
            <a:r>
              <a:rPr lang="en-US" altLang="zh-TW" sz="1000" dirty="0"/>
              <a:t>, </a:t>
            </a:r>
            <a:r>
              <a:rPr lang="en-US" altLang="zh-TW" sz="1000" dirty="0" err="1"/>
              <a:t>bên</a:t>
            </a:r>
            <a:r>
              <a:rPr lang="en-US" altLang="zh-TW" sz="1000" dirty="0"/>
              <a:t> </a:t>
            </a:r>
            <a:r>
              <a:rPr lang="en-US" altLang="zh-TW" sz="1000" dirty="0" err="1"/>
              <a:t>trong</a:t>
            </a:r>
            <a:r>
              <a:rPr lang="en-US" altLang="zh-TW" sz="1000" dirty="0"/>
              <a:t> </a:t>
            </a:r>
            <a:r>
              <a:rPr lang="en-US" altLang="zh-TW" sz="1000" dirty="0" err="1"/>
              <a:t>sẽ</a:t>
            </a:r>
            <a:r>
              <a:rPr lang="en-US" altLang="zh-TW" sz="1000" dirty="0"/>
              <a:t> </a:t>
            </a:r>
            <a:r>
              <a:rPr lang="en-US" altLang="zh-TW" sz="1000" dirty="0" err="1"/>
              <a:t>là</a:t>
            </a:r>
            <a:r>
              <a:rPr lang="en-US" altLang="zh-TW" sz="1000" dirty="0"/>
              <a:t> </a:t>
            </a:r>
            <a:r>
              <a:rPr lang="en-US" altLang="zh-TW" sz="1000" dirty="0" err="1"/>
              <a:t>bản</a:t>
            </a:r>
            <a:r>
              <a:rPr lang="en-US" altLang="zh-TW" sz="1000" dirty="0"/>
              <a:t> </a:t>
            </a:r>
            <a:r>
              <a:rPr lang="en-US" altLang="zh-TW" sz="1000" dirty="0" err="1"/>
              <a:t>dán</a:t>
            </a:r>
            <a:r>
              <a:rPr lang="en-US" altLang="zh-TW" sz="1000" dirty="0"/>
              <a:t> </a:t>
            </a:r>
            <a:r>
              <a:rPr lang="en-US" altLang="zh-TW" sz="1000" dirty="0" err="1"/>
              <a:t>nhãn</a:t>
            </a:r>
            <a:r>
              <a:rPr lang="en-US" altLang="zh-TW" sz="1000" dirty="0"/>
              <a:t> SN).</a:t>
            </a:r>
            <a:endParaRPr lang="en-US" altLang="zh-TW" dirty="0"/>
          </a:p>
          <a:p>
            <a:endParaRPr lang="en-US" altLang="zh-TW" sz="900" dirty="0">
              <a:solidFill>
                <a:srgbClr val="000000"/>
              </a:solidFill>
              <a:latin typeface="Courier New" panose="02070309020205020404" pitchFamily="49" charset="0"/>
            </a:endParaRPr>
          </a:p>
        </p:txBody>
      </p:sp>
      <p:sp>
        <p:nvSpPr>
          <p:cNvPr id="6" name="Oval 5">
            <a:extLst>
              <a:ext uri="{FF2B5EF4-FFF2-40B4-BE49-F238E27FC236}">
                <a16:creationId xmlns:a16="http://schemas.microsoft.com/office/drawing/2014/main" id="{9B0D4A19-33E1-4D88-BCE7-11B1CA7DE216}"/>
              </a:ext>
            </a:extLst>
          </p:cNvPr>
          <p:cNvSpPr/>
          <p:nvPr/>
        </p:nvSpPr>
        <p:spPr>
          <a:xfrm>
            <a:off x="7780866" y="1538207"/>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a:t>
            </a:r>
            <a:endParaRPr lang="zh-TW" altLang="en-US" sz="1400" dirty="0"/>
          </a:p>
        </p:txBody>
      </p:sp>
      <p:sp>
        <p:nvSpPr>
          <p:cNvPr id="7" name="Rectangle 6">
            <a:extLst>
              <a:ext uri="{FF2B5EF4-FFF2-40B4-BE49-F238E27FC236}">
                <a16:creationId xmlns:a16="http://schemas.microsoft.com/office/drawing/2014/main" id="{0162BCA8-F666-4439-8B46-443049C840E7}"/>
              </a:ext>
            </a:extLst>
          </p:cNvPr>
          <p:cNvSpPr/>
          <p:nvPr/>
        </p:nvSpPr>
        <p:spPr>
          <a:xfrm>
            <a:off x="8127999" y="2268922"/>
            <a:ext cx="3945468" cy="1338828"/>
          </a:xfrm>
          <a:prstGeom prst="rect">
            <a:avLst/>
          </a:prstGeom>
        </p:spPr>
        <p:txBody>
          <a:bodyPr wrap="square">
            <a:spAutoFit/>
          </a:bodyPr>
          <a:lstStyle/>
          <a:p>
            <a:r>
              <a:rPr lang="en-US" altLang="zh-TW" sz="900" dirty="0">
                <a:solidFill>
                  <a:srgbClr val="000000"/>
                </a:solidFill>
                <a:latin typeface="Courier New" panose="02070309020205020404" pitchFamily="49" charset="0"/>
              </a:rPr>
              <a:t>Thao </a:t>
            </a:r>
            <a:r>
              <a:rPr lang="en-US" altLang="zh-TW" sz="900" dirty="0" err="1">
                <a:solidFill>
                  <a:srgbClr val="000000"/>
                </a:solidFill>
                <a:latin typeface="Courier New" panose="02070309020205020404" pitchFamily="49" charset="0"/>
              </a:rPr>
              <a:t>tác</a:t>
            </a:r>
            <a:r>
              <a:rPr lang="en-US" altLang="zh-TW" sz="900" dirty="0">
                <a:solidFill>
                  <a:srgbClr val="000000"/>
                </a:solidFill>
                <a:latin typeface="Courier New" panose="02070309020205020404" pitchFamily="49" charset="0"/>
              </a:rPr>
              <a:t> scan qua </a:t>
            </a:r>
            <a:r>
              <a:rPr lang="en-US" altLang="zh-TW" sz="900" dirty="0" err="1">
                <a:solidFill>
                  <a:srgbClr val="000000"/>
                </a:solidFill>
                <a:latin typeface="Courier New" panose="02070309020205020404" pitchFamily="49" charset="0"/>
              </a:rPr>
              <a:t>trạm</a:t>
            </a:r>
            <a:r>
              <a:rPr lang="en-US" altLang="zh-TW" sz="900" dirty="0">
                <a:solidFill>
                  <a:srgbClr val="000000"/>
                </a:solidFill>
                <a:latin typeface="Courier New" panose="02070309020205020404" pitchFamily="49" charset="0"/>
              </a:rPr>
              <a:t>:</a:t>
            </a:r>
          </a:p>
          <a:p>
            <a:r>
              <a:rPr lang="en-US" altLang="zh-TW" sz="900" dirty="0" err="1">
                <a:solidFill>
                  <a:srgbClr val="000000"/>
                </a:solidFill>
                <a:latin typeface="Courier New" panose="02070309020205020404" pitchFamily="49" charset="0"/>
              </a:rPr>
              <a:t>Khi</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chọn</a:t>
            </a:r>
            <a:r>
              <a:rPr lang="en-US" altLang="zh-TW" sz="900" dirty="0">
                <a:solidFill>
                  <a:srgbClr val="000000"/>
                </a:solidFill>
                <a:latin typeface="Courier New" panose="02070309020205020404" pitchFamily="49" charset="0"/>
              </a:rPr>
              <a:t> ra đ</a:t>
            </a:r>
            <a:r>
              <a:rPr lang="vi-VN" altLang="zh-TW" sz="900" dirty="0">
                <a:solidFill>
                  <a:srgbClr val="000000"/>
                </a:solidFill>
                <a:latin typeface="Courier New" panose="02070309020205020404" pitchFamily="49" charset="0"/>
              </a:rPr>
              <a:t>ư</a:t>
            </a:r>
            <a:r>
              <a:rPr lang="en-US" altLang="zh-TW" sz="900" dirty="0" err="1">
                <a:solidFill>
                  <a:srgbClr val="000000"/>
                </a:solidFill>
                <a:latin typeface="Courier New" panose="02070309020205020404" pitchFamily="49" charset="0"/>
              </a:rPr>
              <a:t>ợc</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một</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mã</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pkg_id</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rồi</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thì</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sẽ</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bắt</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đầu</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quét</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mở</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túi</a:t>
            </a:r>
            <a:endParaRPr lang="en-US" altLang="zh-TW" sz="900" dirty="0">
              <a:solidFill>
                <a:srgbClr val="000000"/>
              </a:solidFill>
              <a:latin typeface="Courier New" panose="02070309020205020404" pitchFamily="49" charset="0"/>
            </a:endParaRPr>
          </a:p>
          <a:p>
            <a:r>
              <a:rPr lang="en-US" altLang="zh-TW" sz="900" dirty="0">
                <a:solidFill>
                  <a:srgbClr val="000000"/>
                </a:solidFill>
                <a:latin typeface="Courier New" panose="02070309020205020404" pitchFamily="49" charset="0"/>
              </a:rPr>
              <a:t>Sau </a:t>
            </a:r>
            <a:r>
              <a:rPr lang="en-US" altLang="zh-TW" sz="900" dirty="0" err="1">
                <a:solidFill>
                  <a:srgbClr val="000000"/>
                </a:solidFill>
                <a:latin typeface="Courier New" panose="02070309020205020404" pitchFamily="49" charset="0"/>
              </a:rPr>
              <a:t>khi</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mở</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túi</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thành</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dữ</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liệu</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đóng</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mở</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túi</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sẽ</a:t>
            </a:r>
            <a:r>
              <a:rPr lang="en-US" altLang="zh-TW" sz="900" dirty="0">
                <a:solidFill>
                  <a:srgbClr val="000000"/>
                </a:solidFill>
                <a:latin typeface="Courier New" panose="02070309020205020404" pitchFamily="49" charset="0"/>
              </a:rPr>
              <a:t> đ</a:t>
            </a:r>
            <a:r>
              <a:rPr lang="vi-VN" altLang="zh-TW" sz="900" dirty="0">
                <a:solidFill>
                  <a:srgbClr val="000000"/>
                </a:solidFill>
                <a:latin typeface="Courier New" panose="02070309020205020404" pitchFamily="49" charset="0"/>
              </a:rPr>
              <a:t>ư</a:t>
            </a:r>
            <a:r>
              <a:rPr lang="en-US" altLang="zh-TW" sz="900" dirty="0" err="1">
                <a:solidFill>
                  <a:srgbClr val="000000"/>
                </a:solidFill>
                <a:latin typeface="Courier New" panose="02070309020205020404" pitchFamily="49" charset="0"/>
              </a:rPr>
              <a:t>ợc</a:t>
            </a:r>
            <a:r>
              <a:rPr lang="en-US" altLang="zh-TW" sz="900" dirty="0">
                <a:solidFill>
                  <a:srgbClr val="000000"/>
                </a:solidFill>
                <a:latin typeface="Courier New" panose="02070309020205020404" pitchFamily="49" charset="0"/>
              </a:rPr>
              <a:t> insert </a:t>
            </a:r>
            <a:r>
              <a:rPr lang="en-US" altLang="zh-TW" sz="900" dirty="0" err="1">
                <a:solidFill>
                  <a:srgbClr val="000000"/>
                </a:solidFill>
                <a:latin typeface="Courier New" panose="02070309020205020404" pitchFamily="49" charset="0"/>
              </a:rPr>
              <a:t>vào</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bảng</a:t>
            </a:r>
            <a:r>
              <a:rPr lang="en-US" altLang="zh-TW" sz="900" dirty="0">
                <a:solidFill>
                  <a:srgbClr val="000000"/>
                </a:solidFill>
                <a:latin typeface="Courier New" panose="02070309020205020404" pitchFamily="49" charset="0"/>
              </a:rPr>
              <a:t> </a:t>
            </a:r>
            <a:r>
              <a:rPr lang="en-US" altLang="zh-TW" sz="900" b="1" i="1" dirty="0" err="1"/>
              <a:t>mes.mes_pcb_open_log</a:t>
            </a:r>
            <a:r>
              <a:rPr lang="en-US" altLang="zh-TW" sz="900" b="1" i="1" dirty="0"/>
              <a:t>.</a:t>
            </a:r>
          </a:p>
          <a:p>
            <a:r>
              <a:rPr lang="en-US" altLang="zh-TW" sz="900" b="1" i="1" dirty="0" err="1"/>
              <a:t>Tiếp</a:t>
            </a:r>
            <a:r>
              <a:rPr lang="en-US" altLang="zh-TW" sz="900" b="1" i="1" dirty="0"/>
              <a:t> </a:t>
            </a:r>
            <a:r>
              <a:rPr lang="en-US" altLang="zh-TW" sz="900" b="1" i="1" dirty="0" err="1"/>
              <a:t>theo</a:t>
            </a:r>
            <a:r>
              <a:rPr lang="en-US" altLang="zh-TW" sz="900" b="1" i="1" dirty="0"/>
              <a:t> </a:t>
            </a:r>
            <a:r>
              <a:rPr lang="en-US" altLang="zh-TW" sz="900" b="1" i="1" dirty="0" err="1"/>
              <a:t>sẽ</a:t>
            </a:r>
            <a:r>
              <a:rPr lang="en-US" altLang="zh-TW" sz="900" b="1" i="1" dirty="0"/>
              <a:t> </a:t>
            </a:r>
            <a:r>
              <a:rPr lang="en-US" altLang="zh-TW" sz="900" b="1" i="1" dirty="0" err="1"/>
              <a:t>đến</a:t>
            </a:r>
            <a:r>
              <a:rPr lang="en-US" altLang="zh-TW" sz="900" b="1" i="1" dirty="0"/>
              <a:t> b</a:t>
            </a:r>
            <a:r>
              <a:rPr lang="vi-VN" altLang="zh-TW" sz="900" b="1" i="1" dirty="0"/>
              <a:t>ư</a:t>
            </a:r>
            <a:r>
              <a:rPr lang="en-US" altLang="zh-TW" sz="900" b="1" i="1" dirty="0" err="1"/>
              <a:t>ớc</a:t>
            </a:r>
            <a:r>
              <a:rPr lang="en-US" altLang="zh-TW" sz="900" b="1" i="1" dirty="0"/>
              <a:t> link </a:t>
            </a:r>
            <a:r>
              <a:rPr lang="en-US" altLang="zh-TW" sz="900" b="1" i="1" dirty="0" err="1"/>
              <a:t>sn</a:t>
            </a:r>
            <a:r>
              <a:rPr lang="en-US" altLang="zh-TW" sz="900" b="1" i="1" dirty="0"/>
              <a:t> </a:t>
            </a:r>
            <a:r>
              <a:rPr lang="en-US" altLang="zh-TW" sz="900" b="1" i="1" dirty="0" err="1"/>
              <a:t>vào</a:t>
            </a:r>
            <a:r>
              <a:rPr lang="en-US" altLang="zh-TW" sz="900" b="1" i="1" dirty="0"/>
              <a:t> </a:t>
            </a:r>
            <a:r>
              <a:rPr lang="en-US" altLang="zh-TW" sz="900" b="1" i="1" dirty="0" err="1"/>
              <a:t>mã</a:t>
            </a:r>
            <a:r>
              <a:rPr lang="en-US" altLang="zh-TW" sz="900" b="1" i="1" dirty="0"/>
              <a:t> </a:t>
            </a:r>
            <a:r>
              <a:rPr lang="en-US" altLang="zh-TW" sz="900" b="1" i="1" dirty="0" err="1"/>
              <a:t>pkg_id</a:t>
            </a:r>
            <a:r>
              <a:rPr lang="en-US" altLang="zh-TW" sz="900" b="1" i="1" dirty="0"/>
              <a:t> </a:t>
            </a:r>
          </a:p>
          <a:p>
            <a:endParaRPr lang="en-US" altLang="zh-TW" b="1" i="1" dirty="0"/>
          </a:p>
          <a:p>
            <a:endParaRPr lang="en-US" altLang="zh-TW" sz="900" dirty="0">
              <a:solidFill>
                <a:srgbClr val="000000"/>
              </a:solidFill>
              <a:latin typeface="Courier New" panose="02070309020205020404" pitchFamily="49" charset="0"/>
            </a:endParaRPr>
          </a:p>
        </p:txBody>
      </p:sp>
      <p:sp>
        <p:nvSpPr>
          <p:cNvPr id="8" name="Oval 7">
            <a:extLst>
              <a:ext uri="{FF2B5EF4-FFF2-40B4-BE49-F238E27FC236}">
                <a16:creationId xmlns:a16="http://schemas.microsoft.com/office/drawing/2014/main" id="{387F0AF4-3866-4D8F-971E-CDDE899C98F6}"/>
              </a:ext>
            </a:extLst>
          </p:cNvPr>
          <p:cNvSpPr/>
          <p:nvPr/>
        </p:nvSpPr>
        <p:spPr>
          <a:xfrm>
            <a:off x="7780865" y="2213429"/>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2</a:t>
            </a:r>
            <a:endParaRPr lang="zh-TW" altLang="en-US" sz="1400" dirty="0"/>
          </a:p>
        </p:txBody>
      </p:sp>
      <p:sp>
        <p:nvSpPr>
          <p:cNvPr id="9" name="Rectangle 8">
            <a:extLst>
              <a:ext uri="{FF2B5EF4-FFF2-40B4-BE49-F238E27FC236}">
                <a16:creationId xmlns:a16="http://schemas.microsoft.com/office/drawing/2014/main" id="{19B7ED38-940F-4B3A-B311-CB261C8B6FD6}"/>
              </a:ext>
            </a:extLst>
          </p:cNvPr>
          <p:cNvSpPr/>
          <p:nvPr/>
        </p:nvSpPr>
        <p:spPr>
          <a:xfrm>
            <a:off x="177800" y="1538207"/>
            <a:ext cx="254000" cy="231326"/>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p>
        </p:txBody>
      </p:sp>
      <p:sp>
        <p:nvSpPr>
          <p:cNvPr id="10" name="Rectangle 9">
            <a:extLst>
              <a:ext uri="{FF2B5EF4-FFF2-40B4-BE49-F238E27FC236}">
                <a16:creationId xmlns:a16="http://schemas.microsoft.com/office/drawing/2014/main" id="{D72A2B6F-69CD-4947-B04D-46AF08933F6F}"/>
              </a:ext>
            </a:extLst>
          </p:cNvPr>
          <p:cNvSpPr/>
          <p:nvPr/>
        </p:nvSpPr>
        <p:spPr>
          <a:xfrm>
            <a:off x="560581" y="2005058"/>
            <a:ext cx="863600" cy="231326"/>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p>
        </p:txBody>
      </p:sp>
      <p:sp>
        <p:nvSpPr>
          <p:cNvPr id="11" name="Rectangle 10">
            <a:extLst>
              <a:ext uri="{FF2B5EF4-FFF2-40B4-BE49-F238E27FC236}">
                <a16:creationId xmlns:a16="http://schemas.microsoft.com/office/drawing/2014/main" id="{5D7A83D5-D06E-4D65-8E88-91BA2DC49592}"/>
              </a:ext>
            </a:extLst>
          </p:cNvPr>
          <p:cNvSpPr/>
          <p:nvPr/>
        </p:nvSpPr>
        <p:spPr>
          <a:xfrm>
            <a:off x="177800" y="3071782"/>
            <a:ext cx="6832600" cy="231326"/>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p>
        </p:txBody>
      </p:sp>
      <p:sp>
        <p:nvSpPr>
          <p:cNvPr id="12" name="Oval 11">
            <a:extLst>
              <a:ext uri="{FF2B5EF4-FFF2-40B4-BE49-F238E27FC236}">
                <a16:creationId xmlns:a16="http://schemas.microsoft.com/office/drawing/2014/main" id="{17EAD177-1D1B-4F44-86E6-3F36D66E83A0}"/>
              </a:ext>
            </a:extLst>
          </p:cNvPr>
          <p:cNvSpPr/>
          <p:nvPr/>
        </p:nvSpPr>
        <p:spPr>
          <a:xfrm>
            <a:off x="6764867" y="1538207"/>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a:t>
            </a:r>
            <a:endParaRPr lang="zh-TW" altLang="en-US" sz="1400" dirty="0"/>
          </a:p>
        </p:txBody>
      </p:sp>
      <p:sp>
        <p:nvSpPr>
          <p:cNvPr id="13" name="Oval 12">
            <a:extLst>
              <a:ext uri="{FF2B5EF4-FFF2-40B4-BE49-F238E27FC236}">
                <a16:creationId xmlns:a16="http://schemas.microsoft.com/office/drawing/2014/main" id="{72B2A6DB-9D76-4D53-89DE-9231AD88B2E8}"/>
              </a:ext>
            </a:extLst>
          </p:cNvPr>
          <p:cNvSpPr/>
          <p:nvPr/>
        </p:nvSpPr>
        <p:spPr>
          <a:xfrm>
            <a:off x="6908799" y="4069521"/>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2</a:t>
            </a:r>
            <a:endParaRPr lang="zh-TW" altLang="en-US" sz="1400" dirty="0"/>
          </a:p>
        </p:txBody>
      </p:sp>
      <p:sp>
        <p:nvSpPr>
          <p:cNvPr id="14" name="Rectangle 13">
            <a:extLst>
              <a:ext uri="{FF2B5EF4-FFF2-40B4-BE49-F238E27FC236}">
                <a16:creationId xmlns:a16="http://schemas.microsoft.com/office/drawing/2014/main" id="{F94FAEC6-DDC8-4752-A307-EDF84B360148}"/>
              </a:ext>
            </a:extLst>
          </p:cNvPr>
          <p:cNvSpPr/>
          <p:nvPr/>
        </p:nvSpPr>
        <p:spPr>
          <a:xfrm>
            <a:off x="694267" y="4273063"/>
            <a:ext cx="423333" cy="231326"/>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p>
        </p:txBody>
      </p:sp>
      <p:sp>
        <p:nvSpPr>
          <p:cNvPr id="15" name="Rectangle 14">
            <a:extLst>
              <a:ext uri="{FF2B5EF4-FFF2-40B4-BE49-F238E27FC236}">
                <a16:creationId xmlns:a16="http://schemas.microsoft.com/office/drawing/2014/main" id="{04B0C8C7-E182-41D3-A3EA-63F472F835C6}"/>
              </a:ext>
            </a:extLst>
          </p:cNvPr>
          <p:cNvSpPr/>
          <p:nvPr/>
        </p:nvSpPr>
        <p:spPr>
          <a:xfrm>
            <a:off x="254000" y="4738606"/>
            <a:ext cx="863600" cy="231326"/>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472427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C365-E3E7-487B-923D-BC48DDDB0848}"/>
              </a:ext>
            </a:extLst>
          </p:cNvPr>
          <p:cNvSpPr>
            <a:spLocks noGrp="1"/>
          </p:cNvSpPr>
          <p:nvPr>
            <p:ph type="title"/>
          </p:nvPr>
        </p:nvSpPr>
        <p:spPr/>
        <p:txBody>
          <a:bodyPr/>
          <a:lstStyle/>
          <a:p>
            <a:endParaRPr lang="zh-TW" altLang="en-US"/>
          </a:p>
        </p:txBody>
      </p:sp>
      <p:pic>
        <p:nvPicPr>
          <p:cNvPr id="5" name="Picture 4">
            <a:extLst>
              <a:ext uri="{FF2B5EF4-FFF2-40B4-BE49-F238E27FC236}">
                <a16:creationId xmlns:a16="http://schemas.microsoft.com/office/drawing/2014/main" id="{2E0E8FBA-6E3D-45BD-8B70-08E4ACF16D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7399" y="1592945"/>
            <a:ext cx="4817198" cy="2155272"/>
          </a:xfrm>
          <a:prstGeom prst="rect">
            <a:avLst/>
          </a:prstGeom>
        </p:spPr>
      </p:pic>
      <p:sp>
        <p:nvSpPr>
          <p:cNvPr id="6" name="Rectangle 5">
            <a:extLst>
              <a:ext uri="{FF2B5EF4-FFF2-40B4-BE49-F238E27FC236}">
                <a16:creationId xmlns:a16="http://schemas.microsoft.com/office/drawing/2014/main" id="{151D2967-2356-4C52-9E86-E4B90F4A7BA4}"/>
              </a:ext>
            </a:extLst>
          </p:cNvPr>
          <p:cNvSpPr/>
          <p:nvPr/>
        </p:nvSpPr>
        <p:spPr>
          <a:xfrm>
            <a:off x="5664199" y="1592945"/>
            <a:ext cx="3945468" cy="507831"/>
          </a:xfrm>
          <a:prstGeom prst="rect">
            <a:avLst/>
          </a:prstGeom>
        </p:spPr>
        <p:txBody>
          <a:bodyPr wrap="square">
            <a:spAutoFit/>
          </a:bodyPr>
          <a:lstStyle/>
          <a:p>
            <a:r>
              <a:rPr lang="en-US" altLang="zh-TW" sz="900" dirty="0" err="1">
                <a:solidFill>
                  <a:srgbClr val="000000"/>
                </a:solidFill>
                <a:latin typeface="Courier New" panose="02070309020205020404" pitchFamily="49" charset="0"/>
              </a:rPr>
              <a:t>Trong</a:t>
            </a:r>
            <a:r>
              <a:rPr lang="en-US" altLang="zh-TW" sz="900" dirty="0">
                <a:solidFill>
                  <a:srgbClr val="000000"/>
                </a:solidFill>
                <a:latin typeface="Courier New" panose="02070309020205020404" pitchFamily="49" charset="0"/>
              </a:rPr>
              <a:t> tr</a:t>
            </a:r>
            <a:r>
              <a:rPr lang="vi-VN" altLang="zh-TW" sz="900" dirty="0">
                <a:solidFill>
                  <a:srgbClr val="000000"/>
                </a:solidFill>
                <a:latin typeface="Courier New" panose="02070309020205020404" pitchFamily="49" charset="0"/>
              </a:rPr>
              <a:t>ư</a:t>
            </a:r>
            <a:r>
              <a:rPr lang="en-US" altLang="zh-TW" sz="900" dirty="0" err="1">
                <a:solidFill>
                  <a:srgbClr val="000000"/>
                </a:solidFill>
                <a:latin typeface="Courier New" panose="02070309020205020404" pitchFamily="49" charset="0"/>
              </a:rPr>
              <a:t>ờng</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hợp</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liên</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kết</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pkg_id</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với</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sn</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bị</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lỗi</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nh</a:t>
            </a:r>
            <a:r>
              <a:rPr lang="vi-VN" altLang="zh-TW" sz="900" dirty="0">
                <a:solidFill>
                  <a:srgbClr val="000000"/>
                </a:solidFill>
                <a:latin typeface="Courier New" panose="02070309020205020404" pitchFamily="49" charset="0"/>
              </a:rPr>
              <a:t>ư</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hình</a:t>
            </a:r>
            <a:r>
              <a:rPr lang="en-US" altLang="zh-TW" sz="900" dirty="0">
                <a:solidFill>
                  <a:srgbClr val="000000"/>
                </a:solidFill>
                <a:latin typeface="Courier New" panose="02070309020205020404" pitchFamily="49" charset="0"/>
              </a:rPr>
              <a:t> 3 </a:t>
            </a:r>
            <a:r>
              <a:rPr lang="en-US" altLang="zh-TW" sz="900" dirty="0" err="1">
                <a:solidFill>
                  <a:srgbClr val="000000"/>
                </a:solidFill>
                <a:latin typeface="Courier New" panose="02070309020205020404" pitchFamily="49" charset="0"/>
              </a:rPr>
              <a:t>thì</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chúng</a:t>
            </a:r>
            <a:r>
              <a:rPr lang="en-US" altLang="zh-TW" sz="900" dirty="0">
                <a:solidFill>
                  <a:srgbClr val="000000"/>
                </a:solidFill>
                <a:latin typeface="Courier New" panose="02070309020205020404" pitchFamily="49" charset="0"/>
              </a:rPr>
              <a:t> ta </a:t>
            </a:r>
            <a:r>
              <a:rPr lang="en-US" altLang="zh-TW" sz="900" dirty="0" err="1">
                <a:solidFill>
                  <a:srgbClr val="000000"/>
                </a:solidFill>
                <a:latin typeface="Courier New" panose="02070309020205020404" pitchFamily="49" charset="0"/>
              </a:rPr>
              <a:t>đang</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thiếu</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một</a:t>
            </a:r>
            <a:r>
              <a:rPr lang="en-US" altLang="zh-TW" sz="900" dirty="0">
                <a:solidFill>
                  <a:srgbClr val="000000"/>
                </a:solidFill>
                <a:latin typeface="Courier New" panose="02070309020205020404" pitchFamily="49" charset="0"/>
              </a:rPr>
              <a:t> b</a:t>
            </a:r>
            <a:r>
              <a:rPr lang="vi-VN" altLang="zh-TW" sz="900" dirty="0">
                <a:solidFill>
                  <a:srgbClr val="000000"/>
                </a:solidFill>
                <a:latin typeface="Courier New" panose="02070309020205020404" pitchFamily="49" charset="0"/>
              </a:rPr>
              <a:t>ư</a:t>
            </a:r>
            <a:r>
              <a:rPr lang="en-US" altLang="zh-TW" sz="900" dirty="0" err="1">
                <a:solidFill>
                  <a:srgbClr val="000000"/>
                </a:solidFill>
                <a:latin typeface="Courier New" panose="02070309020205020404" pitchFamily="49" charset="0"/>
              </a:rPr>
              <a:t>ớc</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thiết</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lập</a:t>
            </a:r>
            <a:r>
              <a:rPr lang="en-US" altLang="zh-TW" sz="900" dirty="0">
                <a:solidFill>
                  <a:srgbClr val="000000"/>
                </a:solidFill>
                <a:latin typeface="Courier New" panose="02070309020205020404" pitchFamily="49" charset="0"/>
              </a:rPr>
              <a:t> config </a:t>
            </a:r>
            <a:r>
              <a:rPr lang="en-US" altLang="zh-TW" sz="900" dirty="0" err="1">
                <a:solidFill>
                  <a:srgbClr val="000000"/>
                </a:solidFill>
                <a:latin typeface="Courier New" panose="02070309020205020404" pitchFamily="49" charset="0"/>
              </a:rPr>
              <a:t>cho</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mã</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liệu</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đó</a:t>
            </a:r>
            <a:endParaRPr lang="en-US" altLang="zh-TW" sz="900" dirty="0">
              <a:solidFill>
                <a:srgbClr val="000000"/>
              </a:solidFill>
              <a:latin typeface="Courier New" panose="02070309020205020404" pitchFamily="49" charset="0"/>
            </a:endParaRPr>
          </a:p>
        </p:txBody>
      </p:sp>
      <p:pic>
        <p:nvPicPr>
          <p:cNvPr id="7" name="Picture 6">
            <a:extLst>
              <a:ext uri="{FF2B5EF4-FFF2-40B4-BE49-F238E27FC236}">
                <a16:creationId xmlns:a16="http://schemas.microsoft.com/office/drawing/2014/main" id="{316E9056-A307-4173-BDD7-6145ACD54D54}"/>
              </a:ext>
            </a:extLst>
          </p:cNvPr>
          <p:cNvPicPr>
            <a:picLocks noChangeAspect="1"/>
          </p:cNvPicPr>
          <p:nvPr/>
        </p:nvPicPr>
        <p:blipFill>
          <a:blip r:embed="rId3"/>
          <a:stretch>
            <a:fillRect/>
          </a:stretch>
        </p:blipFill>
        <p:spPr>
          <a:xfrm>
            <a:off x="67399" y="3877334"/>
            <a:ext cx="5035400" cy="2129366"/>
          </a:xfrm>
          <a:prstGeom prst="rect">
            <a:avLst/>
          </a:prstGeom>
        </p:spPr>
      </p:pic>
      <p:sp>
        <p:nvSpPr>
          <p:cNvPr id="8" name="Oval 7">
            <a:extLst>
              <a:ext uri="{FF2B5EF4-FFF2-40B4-BE49-F238E27FC236}">
                <a16:creationId xmlns:a16="http://schemas.microsoft.com/office/drawing/2014/main" id="{8055C3E9-939C-40AD-845C-10EE13F3FA15}"/>
              </a:ext>
            </a:extLst>
          </p:cNvPr>
          <p:cNvSpPr/>
          <p:nvPr/>
        </p:nvSpPr>
        <p:spPr>
          <a:xfrm>
            <a:off x="5317066" y="1543357"/>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3</a:t>
            </a:r>
            <a:endParaRPr lang="zh-TW" altLang="en-US" sz="1400" dirty="0"/>
          </a:p>
        </p:txBody>
      </p:sp>
      <p:sp>
        <p:nvSpPr>
          <p:cNvPr id="9" name="Oval 8">
            <a:extLst>
              <a:ext uri="{FF2B5EF4-FFF2-40B4-BE49-F238E27FC236}">
                <a16:creationId xmlns:a16="http://schemas.microsoft.com/office/drawing/2014/main" id="{C2872E6E-29DF-46AB-BA95-E8EBE998C0DF}"/>
              </a:ext>
            </a:extLst>
          </p:cNvPr>
          <p:cNvSpPr/>
          <p:nvPr/>
        </p:nvSpPr>
        <p:spPr>
          <a:xfrm>
            <a:off x="4470399" y="1592945"/>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3</a:t>
            </a:r>
            <a:endParaRPr lang="zh-TW" altLang="en-US" sz="1400" dirty="0"/>
          </a:p>
        </p:txBody>
      </p:sp>
      <p:sp>
        <p:nvSpPr>
          <p:cNvPr id="10" name="Oval 9">
            <a:extLst>
              <a:ext uri="{FF2B5EF4-FFF2-40B4-BE49-F238E27FC236}">
                <a16:creationId xmlns:a16="http://schemas.microsoft.com/office/drawing/2014/main" id="{4E798F5D-DDFC-4603-80EF-81CEBBA68C8B}"/>
              </a:ext>
            </a:extLst>
          </p:cNvPr>
          <p:cNvSpPr/>
          <p:nvPr/>
        </p:nvSpPr>
        <p:spPr>
          <a:xfrm>
            <a:off x="4711030" y="3877334"/>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4</a:t>
            </a:r>
            <a:endParaRPr lang="zh-TW" altLang="en-US" sz="1400" dirty="0"/>
          </a:p>
        </p:txBody>
      </p:sp>
      <p:sp>
        <p:nvSpPr>
          <p:cNvPr id="12" name="Oval 11">
            <a:extLst>
              <a:ext uri="{FF2B5EF4-FFF2-40B4-BE49-F238E27FC236}">
                <a16:creationId xmlns:a16="http://schemas.microsoft.com/office/drawing/2014/main" id="{CD8E8C29-CD49-4246-A7AF-C7AC35D4F803}"/>
              </a:ext>
            </a:extLst>
          </p:cNvPr>
          <p:cNvSpPr/>
          <p:nvPr/>
        </p:nvSpPr>
        <p:spPr>
          <a:xfrm>
            <a:off x="5317066" y="2470387"/>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4</a:t>
            </a:r>
            <a:endParaRPr lang="zh-TW" altLang="en-US" sz="1400" dirty="0"/>
          </a:p>
        </p:txBody>
      </p:sp>
      <p:sp>
        <p:nvSpPr>
          <p:cNvPr id="13" name="Rectangle 12">
            <a:extLst>
              <a:ext uri="{FF2B5EF4-FFF2-40B4-BE49-F238E27FC236}">
                <a16:creationId xmlns:a16="http://schemas.microsoft.com/office/drawing/2014/main" id="{762A1B0E-EA02-4A4B-A60C-7047DF5AF75A}"/>
              </a:ext>
            </a:extLst>
          </p:cNvPr>
          <p:cNvSpPr/>
          <p:nvPr/>
        </p:nvSpPr>
        <p:spPr>
          <a:xfrm>
            <a:off x="5731932" y="2311417"/>
            <a:ext cx="3945468" cy="800219"/>
          </a:xfrm>
          <a:prstGeom prst="rect">
            <a:avLst/>
          </a:prstGeom>
        </p:spPr>
        <p:txBody>
          <a:bodyPr wrap="square">
            <a:spAutoFit/>
          </a:bodyPr>
          <a:lstStyle/>
          <a:p>
            <a:r>
              <a:rPr lang="en-US" altLang="zh-TW" sz="900" dirty="0" err="1">
                <a:solidFill>
                  <a:srgbClr val="000000"/>
                </a:solidFill>
                <a:latin typeface="Courier New" panose="02070309020205020404" pitchFamily="49" charset="0"/>
              </a:rPr>
              <a:t>Chúng</a:t>
            </a:r>
            <a:r>
              <a:rPr lang="en-US" altLang="zh-TW" sz="900" dirty="0">
                <a:solidFill>
                  <a:srgbClr val="000000"/>
                </a:solidFill>
                <a:latin typeface="Courier New" panose="02070309020205020404" pitchFamily="49" charset="0"/>
              </a:rPr>
              <a:t> ta </a:t>
            </a:r>
            <a:r>
              <a:rPr lang="en-US" altLang="zh-TW" sz="900" dirty="0" err="1">
                <a:solidFill>
                  <a:srgbClr val="000000"/>
                </a:solidFill>
                <a:latin typeface="Courier New" panose="02070309020205020404" pitchFamily="49" charset="0"/>
              </a:rPr>
              <a:t>cần</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phải</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thiết</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lập</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hai</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thông</a:t>
            </a:r>
            <a:r>
              <a:rPr lang="en-US" altLang="zh-TW" sz="900" dirty="0">
                <a:solidFill>
                  <a:srgbClr val="000000"/>
                </a:solidFill>
                <a:latin typeface="Courier New" panose="02070309020205020404" pitchFamily="49" charset="0"/>
              </a:rPr>
              <a:t> tin </a:t>
            </a:r>
            <a:r>
              <a:rPr lang="en-US" altLang="zh-TW" sz="900" dirty="0" err="1">
                <a:solidFill>
                  <a:srgbClr val="000000"/>
                </a:solidFill>
                <a:latin typeface="Courier New" panose="02070309020205020404" pitchFamily="49" charset="0"/>
              </a:rPr>
              <a:t>quan</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trọng</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cho</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quy</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tắc</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tạo</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mã</a:t>
            </a:r>
            <a:r>
              <a:rPr lang="en-US" altLang="zh-TW" sz="100" b="1" dirty="0">
                <a:solidFill>
                  <a:srgbClr val="000000"/>
                </a:solidFill>
                <a:latin typeface="Courier New" panose="02070309020205020404" pitchFamily="49" charset="0"/>
              </a:rPr>
              <a:t>: </a:t>
            </a:r>
            <a:r>
              <a:rPr lang="en-US" altLang="zh-TW" sz="600" b="1" dirty="0"/>
              <a:t>PANEL_SN_DEFAULT, PANEL_SN_DEFAULT_NEW</a:t>
            </a:r>
            <a:r>
              <a:rPr lang="en-US" altLang="zh-TW" sz="900" b="1"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như</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thông</a:t>
            </a:r>
            <a:r>
              <a:rPr lang="en-US" altLang="zh-TW" sz="900" dirty="0">
                <a:solidFill>
                  <a:srgbClr val="000000"/>
                </a:solidFill>
                <a:latin typeface="Courier New" panose="02070309020205020404" pitchFamily="49" charset="0"/>
              </a:rPr>
              <a:t> tin </a:t>
            </a:r>
            <a:r>
              <a:rPr lang="en-US" altLang="zh-TW" sz="900" dirty="0" err="1">
                <a:solidFill>
                  <a:srgbClr val="000000"/>
                </a:solidFill>
                <a:latin typeface="Courier New" panose="02070309020205020404" pitchFamily="49" charset="0"/>
              </a:rPr>
              <a:t>theo</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hình</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bên</a:t>
            </a:r>
            <a:r>
              <a:rPr lang="en-US" altLang="zh-TW" sz="900" dirty="0">
                <a:solidFill>
                  <a:srgbClr val="000000"/>
                </a:solidFill>
                <a:latin typeface="Courier New" panose="02070309020205020404" pitchFamily="49" charset="0"/>
              </a:rPr>
              <a:t>.</a:t>
            </a:r>
          </a:p>
          <a:p>
            <a:r>
              <a:rPr lang="en-US" altLang="zh-TW" sz="900" dirty="0">
                <a:solidFill>
                  <a:srgbClr val="000000"/>
                </a:solidFill>
                <a:latin typeface="Courier New" panose="02070309020205020404" pitchFamily="49" charset="0"/>
              </a:rPr>
              <a:t>Sau </a:t>
            </a:r>
            <a:r>
              <a:rPr lang="en-US" altLang="zh-TW" sz="900" dirty="0" err="1">
                <a:solidFill>
                  <a:srgbClr val="000000"/>
                </a:solidFill>
                <a:latin typeface="Courier New" panose="02070309020205020404" pitchFamily="49" charset="0"/>
              </a:rPr>
              <a:t>khi</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tạo</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thành</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công</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dữ</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liệu</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sẽ</a:t>
            </a:r>
            <a:r>
              <a:rPr lang="en-US" altLang="zh-TW" sz="900" dirty="0">
                <a:solidFill>
                  <a:srgbClr val="000000"/>
                </a:solidFill>
                <a:latin typeface="Courier New" panose="02070309020205020404" pitchFamily="49" charset="0"/>
              </a:rPr>
              <a:t> đ</a:t>
            </a:r>
            <a:r>
              <a:rPr lang="vi-VN" altLang="zh-TW" sz="900" dirty="0">
                <a:solidFill>
                  <a:srgbClr val="000000"/>
                </a:solidFill>
                <a:latin typeface="Courier New" panose="02070309020205020404" pitchFamily="49" charset="0"/>
              </a:rPr>
              <a:t>ư</a:t>
            </a:r>
            <a:r>
              <a:rPr lang="en-US" altLang="zh-TW" sz="900" dirty="0" err="1">
                <a:solidFill>
                  <a:srgbClr val="000000"/>
                </a:solidFill>
                <a:latin typeface="Courier New" panose="02070309020205020404" pitchFamily="49" charset="0"/>
              </a:rPr>
              <a:t>ợc</a:t>
            </a:r>
            <a:r>
              <a:rPr lang="en-US" altLang="zh-TW" sz="900" dirty="0">
                <a:solidFill>
                  <a:srgbClr val="000000"/>
                </a:solidFill>
                <a:latin typeface="Courier New" panose="02070309020205020404" pitchFamily="49" charset="0"/>
              </a:rPr>
              <a:t> insert </a:t>
            </a:r>
            <a:r>
              <a:rPr lang="en-US" altLang="zh-TW" sz="900" dirty="0" err="1">
                <a:solidFill>
                  <a:srgbClr val="000000"/>
                </a:solidFill>
                <a:latin typeface="Courier New" panose="02070309020205020404" pitchFamily="49" charset="0"/>
              </a:rPr>
              <a:t>vào</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bảng</a:t>
            </a:r>
            <a:r>
              <a:rPr lang="en-US" altLang="zh-TW" sz="900" dirty="0">
                <a:solidFill>
                  <a:srgbClr val="000000"/>
                </a:solidFill>
                <a:latin typeface="Courier New" panose="02070309020205020404" pitchFamily="49" charset="0"/>
              </a:rPr>
              <a:t> </a:t>
            </a:r>
            <a:r>
              <a:rPr lang="en-US" altLang="zh-TW" sz="1000" b="1" i="1" dirty="0" err="1">
                <a:solidFill>
                  <a:srgbClr val="000000"/>
                </a:solidFill>
                <a:latin typeface="Courier New" panose="02070309020205020404" pitchFamily="49" charset="0"/>
              </a:rPr>
              <a:t>basic_seq</a:t>
            </a:r>
            <a:endParaRPr lang="en-US" altLang="zh-TW" sz="600" b="1" i="1" dirty="0"/>
          </a:p>
        </p:txBody>
      </p:sp>
      <p:sp>
        <p:nvSpPr>
          <p:cNvPr id="14" name="Oval 13">
            <a:extLst>
              <a:ext uri="{FF2B5EF4-FFF2-40B4-BE49-F238E27FC236}">
                <a16:creationId xmlns:a16="http://schemas.microsoft.com/office/drawing/2014/main" id="{3A47B37B-9B4D-4970-AEAF-6752351A7981}"/>
              </a:ext>
            </a:extLst>
          </p:cNvPr>
          <p:cNvSpPr/>
          <p:nvPr/>
        </p:nvSpPr>
        <p:spPr>
          <a:xfrm>
            <a:off x="5384798" y="3267983"/>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5</a:t>
            </a:r>
            <a:endParaRPr lang="zh-TW" altLang="en-US" sz="1400" dirty="0"/>
          </a:p>
        </p:txBody>
      </p:sp>
      <p:sp>
        <p:nvSpPr>
          <p:cNvPr id="15" name="Rectangle 14">
            <a:extLst>
              <a:ext uri="{FF2B5EF4-FFF2-40B4-BE49-F238E27FC236}">
                <a16:creationId xmlns:a16="http://schemas.microsoft.com/office/drawing/2014/main" id="{ADD3539B-E2D6-46F0-A27C-B1CC8F317E87}"/>
              </a:ext>
            </a:extLst>
          </p:cNvPr>
          <p:cNvSpPr/>
          <p:nvPr/>
        </p:nvSpPr>
        <p:spPr>
          <a:xfrm>
            <a:off x="5731932" y="3173498"/>
            <a:ext cx="3945468" cy="369332"/>
          </a:xfrm>
          <a:prstGeom prst="rect">
            <a:avLst/>
          </a:prstGeom>
        </p:spPr>
        <p:txBody>
          <a:bodyPr wrap="square">
            <a:spAutoFit/>
          </a:bodyPr>
          <a:lstStyle/>
          <a:p>
            <a:r>
              <a:rPr lang="en-US" altLang="zh-TW" sz="900" dirty="0" err="1">
                <a:solidFill>
                  <a:srgbClr val="000000"/>
                </a:solidFill>
                <a:latin typeface="Courier New" panose="02070309020205020404" pitchFamily="49" charset="0"/>
              </a:rPr>
              <a:t>Tiếp</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đến</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tại</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màn</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hình</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có</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tên</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là</a:t>
            </a:r>
            <a:r>
              <a:rPr lang="en-US" altLang="zh-TW" sz="900" dirty="0">
                <a:solidFill>
                  <a:srgbClr val="000000"/>
                </a:solidFill>
                <a:latin typeface="Courier New" panose="02070309020205020404" pitchFamily="49" charset="0"/>
              </a:rPr>
              <a:t> </a:t>
            </a:r>
            <a:r>
              <a:rPr lang="zh-CN" altLang="en-US" sz="900" dirty="0">
                <a:solidFill>
                  <a:srgbClr val="000000"/>
                </a:solidFill>
                <a:latin typeface="Courier New" panose="02070309020205020404" pitchFamily="49" charset="0"/>
              </a:rPr>
              <a:t>通用规则配置 </a:t>
            </a:r>
            <a:r>
              <a:rPr lang="en-US" altLang="zh-CN" sz="900" dirty="0" err="1">
                <a:solidFill>
                  <a:srgbClr val="000000"/>
                </a:solidFill>
                <a:latin typeface="Courier New" panose="02070309020205020404" pitchFamily="49" charset="0"/>
              </a:rPr>
              <a:t>cần</a:t>
            </a:r>
            <a:r>
              <a:rPr lang="en-US" altLang="zh-CN" sz="900" dirty="0">
                <a:solidFill>
                  <a:srgbClr val="000000"/>
                </a:solidFill>
                <a:latin typeface="Courier New" panose="02070309020205020404" pitchFamily="49" charset="0"/>
              </a:rPr>
              <a:t> </a:t>
            </a:r>
            <a:r>
              <a:rPr lang="en-US" altLang="zh-CN" sz="900" dirty="0" err="1">
                <a:solidFill>
                  <a:srgbClr val="000000"/>
                </a:solidFill>
                <a:latin typeface="Courier New" panose="02070309020205020404" pitchFamily="49" charset="0"/>
              </a:rPr>
              <a:t>phải</a:t>
            </a:r>
            <a:r>
              <a:rPr lang="en-US" altLang="zh-CN" sz="900" dirty="0">
                <a:solidFill>
                  <a:srgbClr val="000000"/>
                </a:solidFill>
                <a:latin typeface="Courier New" panose="02070309020205020404" pitchFamily="49" charset="0"/>
              </a:rPr>
              <a:t> </a:t>
            </a:r>
            <a:r>
              <a:rPr lang="en-US" altLang="zh-CN" sz="900" dirty="0" err="1">
                <a:solidFill>
                  <a:srgbClr val="000000"/>
                </a:solidFill>
                <a:latin typeface="Courier New" panose="02070309020205020404" pitchFamily="49" charset="0"/>
              </a:rPr>
              <a:t>thiết</a:t>
            </a:r>
            <a:r>
              <a:rPr lang="en-US" altLang="zh-CN" sz="900" dirty="0">
                <a:solidFill>
                  <a:srgbClr val="000000"/>
                </a:solidFill>
                <a:latin typeface="Courier New" panose="02070309020205020404" pitchFamily="49" charset="0"/>
              </a:rPr>
              <a:t> </a:t>
            </a:r>
            <a:r>
              <a:rPr lang="en-US" altLang="zh-CN" sz="900" dirty="0" err="1">
                <a:solidFill>
                  <a:srgbClr val="000000"/>
                </a:solidFill>
                <a:latin typeface="Courier New" panose="02070309020205020404" pitchFamily="49" charset="0"/>
              </a:rPr>
              <a:t>lập</a:t>
            </a:r>
            <a:r>
              <a:rPr lang="en-US" altLang="zh-CN" sz="900" dirty="0">
                <a:solidFill>
                  <a:srgbClr val="000000"/>
                </a:solidFill>
                <a:latin typeface="Courier New" panose="02070309020205020404" pitchFamily="49" charset="0"/>
              </a:rPr>
              <a:t> </a:t>
            </a:r>
            <a:r>
              <a:rPr lang="en-US" altLang="zh-CN" sz="900" dirty="0" err="1">
                <a:solidFill>
                  <a:srgbClr val="000000"/>
                </a:solidFill>
                <a:latin typeface="Courier New" panose="02070309020205020404" pitchFamily="49" charset="0"/>
              </a:rPr>
              <a:t>để</a:t>
            </a:r>
            <a:r>
              <a:rPr lang="en-US" altLang="zh-CN" sz="900" dirty="0">
                <a:solidFill>
                  <a:srgbClr val="000000"/>
                </a:solidFill>
                <a:latin typeface="Courier New" panose="02070309020205020404" pitchFamily="49" charset="0"/>
              </a:rPr>
              <a:t> link </a:t>
            </a:r>
            <a:r>
              <a:rPr lang="en-US" altLang="zh-CN" sz="900" dirty="0" err="1">
                <a:solidFill>
                  <a:srgbClr val="000000"/>
                </a:solidFill>
                <a:latin typeface="Courier New" panose="02070309020205020404" pitchFamily="49" charset="0"/>
              </a:rPr>
              <a:t>với</a:t>
            </a:r>
            <a:r>
              <a:rPr lang="en-US" altLang="zh-CN" sz="900" dirty="0">
                <a:solidFill>
                  <a:srgbClr val="000000"/>
                </a:solidFill>
                <a:latin typeface="Courier New" panose="02070309020205020404" pitchFamily="49" charset="0"/>
              </a:rPr>
              <a:t> </a:t>
            </a:r>
            <a:r>
              <a:rPr lang="en-US" altLang="zh-CN" sz="900" dirty="0" err="1">
                <a:solidFill>
                  <a:srgbClr val="000000"/>
                </a:solidFill>
                <a:latin typeface="Courier New" panose="02070309020205020404" pitchFamily="49" charset="0"/>
              </a:rPr>
              <a:t>mã</a:t>
            </a:r>
            <a:r>
              <a:rPr lang="en-US" altLang="zh-CN" sz="900" dirty="0">
                <a:solidFill>
                  <a:srgbClr val="000000"/>
                </a:solidFill>
                <a:latin typeface="Courier New" panose="02070309020205020404" pitchFamily="49" charset="0"/>
              </a:rPr>
              <a:t> PANEL </a:t>
            </a:r>
            <a:r>
              <a:rPr lang="en-US" altLang="zh-CN" sz="900" dirty="0" err="1">
                <a:solidFill>
                  <a:srgbClr val="000000"/>
                </a:solidFill>
                <a:latin typeface="Courier New" panose="02070309020205020404" pitchFamily="49" charset="0"/>
              </a:rPr>
              <a:t>vừa</a:t>
            </a:r>
            <a:r>
              <a:rPr lang="en-US" altLang="zh-CN" sz="900" dirty="0">
                <a:solidFill>
                  <a:srgbClr val="000000"/>
                </a:solidFill>
                <a:latin typeface="Courier New" panose="02070309020205020404" pitchFamily="49" charset="0"/>
              </a:rPr>
              <a:t> </a:t>
            </a:r>
            <a:r>
              <a:rPr lang="en-US" altLang="zh-CN" sz="900" dirty="0" err="1">
                <a:solidFill>
                  <a:srgbClr val="000000"/>
                </a:solidFill>
                <a:latin typeface="Courier New" panose="02070309020205020404" pitchFamily="49" charset="0"/>
              </a:rPr>
              <a:t>tạo</a:t>
            </a:r>
            <a:r>
              <a:rPr lang="en-US" altLang="zh-CN" sz="900" dirty="0">
                <a:solidFill>
                  <a:srgbClr val="000000"/>
                </a:solidFill>
                <a:latin typeface="Courier New" panose="02070309020205020404" pitchFamily="49" charset="0"/>
              </a:rPr>
              <a:t> ở </a:t>
            </a:r>
            <a:r>
              <a:rPr lang="en-US" altLang="zh-CN" sz="900" dirty="0" err="1">
                <a:solidFill>
                  <a:srgbClr val="000000"/>
                </a:solidFill>
                <a:latin typeface="Courier New" panose="02070309020205020404" pitchFamily="49" charset="0"/>
              </a:rPr>
              <a:t>hình</a:t>
            </a:r>
            <a:r>
              <a:rPr lang="en-US" altLang="zh-CN" sz="900" dirty="0">
                <a:solidFill>
                  <a:srgbClr val="000000"/>
                </a:solidFill>
                <a:latin typeface="Courier New" panose="02070309020205020404" pitchFamily="49" charset="0"/>
              </a:rPr>
              <a:t> 4.</a:t>
            </a:r>
            <a:endParaRPr lang="en-US" altLang="zh-TW" sz="600" dirty="0"/>
          </a:p>
        </p:txBody>
      </p:sp>
      <p:pic>
        <p:nvPicPr>
          <p:cNvPr id="16" name="Picture 15">
            <a:extLst>
              <a:ext uri="{FF2B5EF4-FFF2-40B4-BE49-F238E27FC236}">
                <a16:creationId xmlns:a16="http://schemas.microsoft.com/office/drawing/2014/main" id="{82BA7A6B-894A-4043-822C-89F6BB89A147}"/>
              </a:ext>
            </a:extLst>
          </p:cNvPr>
          <p:cNvPicPr>
            <a:picLocks noChangeAspect="1"/>
          </p:cNvPicPr>
          <p:nvPr/>
        </p:nvPicPr>
        <p:blipFill>
          <a:blip r:embed="rId4"/>
          <a:stretch>
            <a:fillRect/>
          </a:stretch>
        </p:blipFill>
        <p:spPr>
          <a:xfrm>
            <a:off x="5443731" y="4527832"/>
            <a:ext cx="5604933" cy="1949281"/>
          </a:xfrm>
          <a:prstGeom prst="rect">
            <a:avLst/>
          </a:prstGeom>
        </p:spPr>
      </p:pic>
      <p:sp>
        <p:nvSpPr>
          <p:cNvPr id="17" name="Oval 16">
            <a:extLst>
              <a:ext uri="{FF2B5EF4-FFF2-40B4-BE49-F238E27FC236}">
                <a16:creationId xmlns:a16="http://schemas.microsoft.com/office/drawing/2014/main" id="{137481BA-439A-4B6D-8772-FDDC60D2D6CD}"/>
              </a:ext>
            </a:extLst>
          </p:cNvPr>
          <p:cNvSpPr/>
          <p:nvPr/>
        </p:nvSpPr>
        <p:spPr>
          <a:xfrm>
            <a:off x="10701531" y="4540062"/>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6</a:t>
            </a:r>
            <a:endParaRPr lang="zh-TW" altLang="en-US" sz="1400" dirty="0"/>
          </a:p>
        </p:txBody>
      </p:sp>
      <p:sp>
        <p:nvSpPr>
          <p:cNvPr id="18" name="Oval 17">
            <a:extLst>
              <a:ext uri="{FF2B5EF4-FFF2-40B4-BE49-F238E27FC236}">
                <a16:creationId xmlns:a16="http://schemas.microsoft.com/office/drawing/2014/main" id="{479E3160-579D-442E-967F-1EF915224F85}"/>
              </a:ext>
            </a:extLst>
          </p:cNvPr>
          <p:cNvSpPr/>
          <p:nvPr/>
        </p:nvSpPr>
        <p:spPr>
          <a:xfrm>
            <a:off x="5443731" y="3810807"/>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6</a:t>
            </a:r>
            <a:endParaRPr lang="zh-TW" altLang="en-US" sz="1400" dirty="0"/>
          </a:p>
        </p:txBody>
      </p:sp>
      <p:sp>
        <p:nvSpPr>
          <p:cNvPr id="19" name="Rectangle 18">
            <a:extLst>
              <a:ext uri="{FF2B5EF4-FFF2-40B4-BE49-F238E27FC236}">
                <a16:creationId xmlns:a16="http://schemas.microsoft.com/office/drawing/2014/main" id="{926402EC-E503-47F1-B7FA-CD9E4615795C}"/>
              </a:ext>
            </a:extLst>
          </p:cNvPr>
          <p:cNvSpPr/>
          <p:nvPr/>
        </p:nvSpPr>
        <p:spPr>
          <a:xfrm>
            <a:off x="5800962" y="3774753"/>
            <a:ext cx="3945468" cy="507831"/>
          </a:xfrm>
          <a:prstGeom prst="rect">
            <a:avLst/>
          </a:prstGeom>
        </p:spPr>
        <p:txBody>
          <a:bodyPr wrap="square">
            <a:spAutoFit/>
          </a:bodyPr>
          <a:lstStyle/>
          <a:p>
            <a:r>
              <a:rPr lang="en-US" altLang="zh-TW" sz="900" dirty="0" err="1">
                <a:solidFill>
                  <a:srgbClr val="000000"/>
                </a:solidFill>
                <a:latin typeface="Courier New" panose="02070309020205020404" pitchFamily="49" charset="0"/>
              </a:rPr>
              <a:t>Hình</a:t>
            </a:r>
            <a:r>
              <a:rPr lang="en-US" altLang="zh-TW" sz="900" dirty="0">
                <a:solidFill>
                  <a:srgbClr val="000000"/>
                </a:solidFill>
                <a:latin typeface="Courier New" panose="02070309020205020404" pitchFamily="49" charset="0"/>
              </a:rPr>
              <a:t> 6 </a:t>
            </a:r>
            <a:r>
              <a:rPr lang="en-US" altLang="zh-TW" sz="900" dirty="0" err="1">
                <a:solidFill>
                  <a:srgbClr val="000000"/>
                </a:solidFill>
                <a:latin typeface="Courier New" panose="02070309020205020404" pitchFamily="49" charset="0"/>
              </a:rPr>
              <a:t>là</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màn</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hình</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thiết</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lập</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liết</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kết</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tạo</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mã</a:t>
            </a:r>
            <a:r>
              <a:rPr lang="en-US" altLang="zh-TW" sz="900" dirty="0">
                <a:solidFill>
                  <a:srgbClr val="000000"/>
                </a:solidFill>
                <a:latin typeface="Courier New" panose="02070309020205020404" pitchFamily="49" charset="0"/>
              </a:rPr>
              <a:t> panel. Sau </a:t>
            </a:r>
            <a:r>
              <a:rPr lang="en-US" altLang="zh-TW" sz="900" dirty="0" err="1">
                <a:solidFill>
                  <a:srgbClr val="000000"/>
                </a:solidFill>
                <a:latin typeface="Courier New" panose="02070309020205020404" pitchFamily="49" charset="0"/>
              </a:rPr>
              <a:t>khi</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tạo</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thành</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công</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dữ</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liệu</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sẽ</a:t>
            </a:r>
            <a:r>
              <a:rPr lang="en-US" altLang="zh-TW" sz="900" dirty="0">
                <a:solidFill>
                  <a:srgbClr val="000000"/>
                </a:solidFill>
                <a:latin typeface="Courier New" panose="02070309020205020404" pitchFamily="49" charset="0"/>
              </a:rPr>
              <a:t> đ</a:t>
            </a:r>
            <a:r>
              <a:rPr lang="vi-VN" altLang="zh-TW" sz="900" dirty="0">
                <a:solidFill>
                  <a:srgbClr val="000000"/>
                </a:solidFill>
                <a:latin typeface="Courier New" panose="02070309020205020404" pitchFamily="49" charset="0"/>
              </a:rPr>
              <a:t>ư</a:t>
            </a:r>
            <a:r>
              <a:rPr lang="en-US" altLang="zh-TW" sz="900" dirty="0" err="1">
                <a:solidFill>
                  <a:srgbClr val="000000"/>
                </a:solidFill>
                <a:latin typeface="Courier New" panose="02070309020205020404" pitchFamily="49" charset="0"/>
              </a:rPr>
              <a:t>ợc</a:t>
            </a:r>
            <a:r>
              <a:rPr lang="en-US" altLang="zh-TW" sz="900" dirty="0">
                <a:solidFill>
                  <a:srgbClr val="000000"/>
                </a:solidFill>
                <a:latin typeface="Courier New" panose="02070309020205020404" pitchFamily="49" charset="0"/>
              </a:rPr>
              <a:t> insert </a:t>
            </a:r>
            <a:r>
              <a:rPr lang="en-US" altLang="zh-TW" sz="900" dirty="0" err="1">
                <a:solidFill>
                  <a:srgbClr val="000000"/>
                </a:solidFill>
                <a:latin typeface="Courier New" panose="02070309020205020404" pitchFamily="49" charset="0"/>
              </a:rPr>
              <a:t>vào</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bảng</a:t>
            </a:r>
            <a:r>
              <a:rPr lang="en-US" altLang="zh-TW" sz="900" dirty="0">
                <a:solidFill>
                  <a:srgbClr val="000000"/>
                </a:solidFill>
                <a:latin typeface="Courier New" panose="02070309020205020404" pitchFamily="49" charset="0"/>
              </a:rPr>
              <a:t> </a:t>
            </a:r>
            <a:r>
              <a:rPr lang="en-US" altLang="zh-TW" sz="900" b="1" i="1" dirty="0" err="1">
                <a:solidFill>
                  <a:srgbClr val="000000"/>
                </a:solidFill>
                <a:latin typeface="Courier New" panose="02070309020205020404" pitchFamily="49" charset="0"/>
              </a:rPr>
              <a:t>mes_order_rule_config</a:t>
            </a:r>
            <a:endParaRPr lang="en-US" altLang="zh-TW" sz="600" b="1" i="1" dirty="0"/>
          </a:p>
        </p:txBody>
      </p:sp>
    </p:spTree>
    <p:extLst>
      <p:ext uri="{BB962C8B-B14F-4D97-AF65-F5344CB8AC3E}">
        <p14:creationId xmlns:p14="http://schemas.microsoft.com/office/powerpoint/2010/main" val="33563051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EA8AA-8CAE-4FD4-B2EA-5EA4A46BB427}"/>
              </a:ext>
            </a:extLst>
          </p:cNvPr>
          <p:cNvSpPr>
            <a:spLocks noGrp="1"/>
          </p:cNvSpPr>
          <p:nvPr>
            <p:ph type="title"/>
          </p:nvPr>
        </p:nvSpPr>
        <p:spPr/>
        <p:txBody>
          <a:bodyPr/>
          <a:lstStyle/>
          <a:p>
            <a:endParaRPr lang="zh-TW" altLang="en-US" dirty="0"/>
          </a:p>
        </p:txBody>
      </p:sp>
      <p:pic>
        <p:nvPicPr>
          <p:cNvPr id="3" name="Picture 2">
            <a:extLst>
              <a:ext uri="{FF2B5EF4-FFF2-40B4-BE49-F238E27FC236}">
                <a16:creationId xmlns:a16="http://schemas.microsoft.com/office/drawing/2014/main" id="{AC087781-50B5-4FAF-8B23-0CA3FB4F667A}"/>
              </a:ext>
            </a:extLst>
          </p:cNvPr>
          <p:cNvPicPr>
            <a:picLocks noChangeAspect="1"/>
          </p:cNvPicPr>
          <p:nvPr/>
        </p:nvPicPr>
        <p:blipFill>
          <a:blip r:embed="rId2"/>
          <a:stretch>
            <a:fillRect/>
          </a:stretch>
        </p:blipFill>
        <p:spPr>
          <a:xfrm>
            <a:off x="129655" y="2797262"/>
            <a:ext cx="4817198" cy="2129366"/>
          </a:xfrm>
          <a:prstGeom prst="rect">
            <a:avLst/>
          </a:prstGeom>
        </p:spPr>
      </p:pic>
      <p:sp>
        <p:nvSpPr>
          <p:cNvPr id="4" name="Rectangle 3">
            <a:extLst>
              <a:ext uri="{FF2B5EF4-FFF2-40B4-BE49-F238E27FC236}">
                <a16:creationId xmlns:a16="http://schemas.microsoft.com/office/drawing/2014/main" id="{12C12744-600A-40F8-BCB6-E4AFE11AE7E8}"/>
              </a:ext>
            </a:extLst>
          </p:cNvPr>
          <p:cNvSpPr/>
          <p:nvPr/>
        </p:nvSpPr>
        <p:spPr>
          <a:xfrm>
            <a:off x="5342465" y="1605085"/>
            <a:ext cx="3945468" cy="184666"/>
          </a:xfrm>
          <a:prstGeom prst="rect">
            <a:avLst/>
          </a:prstGeom>
        </p:spPr>
        <p:txBody>
          <a:bodyPr wrap="square">
            <a:spAutoFit/>
          </a:bodyPr>
          <a:lstStyle/>
          <a:p>
            <a:endParaRPr lang="en-US" altLang="zh-TW" sz="600" dirty="0"/>
          </a:p>
        </p:txBody>
      </p:sp>
      <p:pic>
        <p:nvPicPr>
          <p:cNvPr id="5" name="Picture 4">
            <a:extLst>
              <a:ext uri="{FF2B5EF4-FFF2-40B4-BE49-F238E27FC236}">
                <a16:creationId xmlns:a16="http://schemas.microsoft.com/office/drawing/2014/main" id="{B8F680E8-0D1C-4310-9527-CAB6B4A3D15A}"/>
              </a:ext>
            </a:extLst>
          </p:cNvPr>
          <p:cNvPicPr>
            <a:picLocks noChangeAspect="1"/>
          </p:cNvPicPr>
          <p:nvPr/>
        </p:nvPicPr>
        <p:blipFill>
          <a:blip r:embed="rId3"/>
          <a:stretch>
            <a:fillRect/>
          </a:stretch>
        </p:blipFill>
        <p:spPr>
          <a:xfrm>
            <a:off x="134510" y="1590664"/>
            <a:ext cx="4817198" cy="516303"/>
          </a:xfrm>
          <a:prstGeom prst="rect">
            <a:avLst/>
          </a:prstGeom>
        </p:spPr>
      </p:pic>
      <p:pic>
        <p:nvPicPr>
          <p:cNvPr id="6" name="Picture 5">
            <a:extLst>
              <a:ext uri="{FF2B5EF4-FFF2-40B4-BE49-F238E27FC236}">
                <a16:creationId xmlns:a16="http://schemas.microsoft.com/office/drawing/2014/main" id="{E105D886-E0E4-4D06-A7F9-1B7E402D8722}"/>
              </a:ext>
            </a:extLst>
          </p:cNvPr>
          <p:cNvPicPr>
            <a:picLocks noChangeAspect="1"/>
          </p:cNvPicPr>
          <p:nvPr/>
        </p:nvPicPr>
        <p:blipFill>
          <a:blip r:embed="rId4"/>
          <a:stretch>
            <a:fillRect/>
          </a:stretch>
        </p:blipFill>
        <p:spPr>
          <a:xfrm>
            <a:off x="134510" y="2248882"/>
            <a:ext cx="4812343" cy="406465"/>
          </a:xfrm>
          <a:prstGeom prst="rect">
            <a:avLst/>
          </a:prstGeom>
        </p:spPr>
      </p:pic>
      <p:sp>
        <p:nvSpPr>
          <p:cNvPr id="8" name="Oval 7">
            <a:extLst>
              <a:ext uri="{FF2B5EF4-FFF2-40B4-BE49-F238E27FC236}">
                <a16:creationId xmlns:a16="http://schemas.microsoft.com/office/drawing/2014/main" id="{4160EAFA-8CFC-4579-AFBE-91741354F9D8}"/>
              </a:ext>
            </a:extLst>
          </p:cNvPr>
          <p:cNvSpPr/>
          <p:nvPr/>
        </p:nvSpPr>
        <p:spPr>
          <a:xfrm>
            <a:off x="5364277" y="1630319"/>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7</a:t>
            </a:r>
            <a:endParaRPr lang="zh-TW" altLang="en-US" sz="1400" dirty="0"/>
          </a:p>
        </p:txBody>
      </p:sp>
      <p:pic>
        <p:nvPicPr>
          <p:cNvPr id="9" name="Picture 8">
            <a:extLst>
              <a:ext uri="{FF2B5EF4-FFF2-40B4-BE49-F238E27FC236}">
                <a16:creationId xmlns:a16="http://schemas.microsoft.com/office/drawing/2014/main" id="{8C7BF8C4-96DB-455D-A646-875174E63EB2}"/>
              </a:ext>
            </a:extLst>
          </p:cNvPr>
          <p:cNvPicPr>
            <a:picLocks noChangeAspect="1"/>
          </p:cNvPicPr>
          <p:nvPr/>
        </p:nvPicPr>
        <p:blipFill>
          <a:blip r:embed="rId5"/>
          <a:stretch>
            <a:fillRect/>
          </a:stretch>
        </p:blipFill>
        <p:spPr>
          <a:xfrm>
            <a:off x="129655" y="5068543"/>
            <a:ext cx="4817198" cy="404085"/>
          </a:xfrm>
          <a:prstGeom prst="rect">
            <a:avLst/>
          </a:prstGeom>
        </p:spPr>
      </p:pic>
      <p:sp>
        <p:nvSpPr>
          <p:cNvPr id="10" name="Rectangle 9">
            <a:extLst>
              <a:ext uri="{FF2B5EF4-FFF2-40B4-BE49-F238E27FC236}">
                <a16:creationId xmlns:a16="http://schemas.microsoft.com/office/drawing/2014/main" id="{B3C91B9F-0F6B-4831-BD1E-EB539B76E9E6}"/>
              </a:ext>
            </a:extLst>
          </p:cNvPr>
          <p:cNvSpPr/>
          <p:nvPr/>
        </p:nvSpPr>
        <p:spPr>
          <a:xfrm>
            <a:off x="5711410" y="1549072"/>
            <a:ext cx="3945468" cy="507831"/>
          </a:xfrm>
          <a:prstGeom prst="rect">
            <a:avLst/>
          </a:prstGeom>
        </p:spPr>
        <p:txBody>
          <a:bodyPr wrap="square">
            <a:spAutoFit/>
          </a:bodyPr>
          <a:lstStyle/>
          <a:p>
            <a:r>
              <a:rPr lang="en-US" altLang="zh-TW" sz="900" dirty="0">
                <a:solidFill>
                  <a:srgbClr val="000000"/>
                </a:solidFill>
                <a:latin typeface="Courier New" panose="02070309020205020404" pitchFamily="49" charset="0"/>
              </a:rPr>
              <a:t>Sau </a:t>
            </a:r>
            <a:r>
              <a:rPr lang="en-US" altLang="zh-TW" sz="900" dirty="0" err="1">
                <a:solidFill>
                  <a:srgbClr val="000000"/>
                </a:solidFill>
                <a:latin typeface="Courier New" panose="02070309020205020404" pitchFamily="49" charset="0"/>
              </a:rPr>
              <a:t>khi</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thao</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tác</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xong</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truy</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vấn</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lại</a:t>
            </a:r>
            <a:r>
              <a:rPr lang="en-US" altLang="zh-TW" sz="900" dirty="0">
                <a:solidFill>
                  <a:srgbClr val="000000"/>
                </a:solidFill>
                <a:latin typeface="Courier New" panose="02070309020205020404" pitchFamily="49" charset="0"/>
              </a:rPr>
              <a:t> c</a:t>
            </a:r>
            <a:r>
              <a:rPr lang="vi-VN" altLang="zh-TW" sz="900" dirty="0">
                <a:solidFill>
                  <a:srgbClr val="000000"/>
                </a:solidFill>
                <a:latin typeface="Courier New" panose="02070309020205020404" pitchFamily="49" charset="0"/>
              </a:rPr>
              <a:t>ơ</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sở</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dữ</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liệu</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cần</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chú</a:t>
            </a:r>
            <a:r>
              <a:rPr lang="en-US" altLang="zh-TW" sz="900" dirty="0">
                <a:solidFill>
                  <a:srgbClr val="000000"/>
                </a:solidFill>
                <a:latin typeface="Courier New" panose="02070309020205020404" pitchFamily="49" charset="0"/>
              </a:rPr>
              <a:t> ý </a:t>
            </a:r>
            <a:r>
              <a:rPr lang="en-US" altLang="zh-TW" sz="900" b="1" i="1" dirty="0">
                <a:solidFill>
                  <a:srgbClr val="000000"/>
                </a:solidFill>
                <a:latin typeface="Courier New" panose="02070309020205020404" pitchFamily="49" charset="0"/>
              </a:rPr>
              <a:t>status</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phải</a:t>
            </a:r>
            <a:r>
              <a:rPr lang="en-US" altLang="zh-TW" sz="900" dirty="0">
                <a:solidFill>
                  <a:srgbClr val="000000"/>
                </a:solidFill>
                <a:latin typeface="Courier New" panose="02070309020205020404" pitchFamily="49" charset="0"/>
              </a:rPr>
              <a:t> </a:t>
            </a:r>
            <a:r>
              <a:rPr lang="en-US" altLang="zh-TW" sz="900" dirty="0" err="1">
                <a:solidFill>
                  <a:srgbClr val="000000"/>
                </a:solidFill>
                <a:latin typeface="Courier New" panose="02070309020205020404" pitchFamily="49" charset="0"/>
              </a:rPr>
              <a:t>là</a:t>
            </a:r>
            <a:r>
              <a:rPr lang="en-US" altLang="zh-TW" sz="900" dirty="0">
                <a:solidFill>
                  <a:srgbClr val="000000"/>
                </a:solidFill>
                <a:latin typeface="Courier New" panose="02070309020205020404" pitchFamily="49" charset="0"/>
              </a:rPr>
              <a:t> OUTSTOCK</a:t>
            </a:r>
          </a:p>
          <a:p>
            <a:r>
              <a:rPr lang="en-US" altLang="zh-CN" sz="900" b="1" i="1" dirty="0">
                <a:solidFill>
                  <a:srgbClr val="000000"/>
                </a:solidFill>
                <a:latin typeface="Courier New" panose="02070309020205020404" pitchFamily="49" charset="0"/>
              </a:rPr>
              <a:t>Sau </a:t>
            </a:r>
            <a:r>
              <a:rPr lang="en-US" altLang="zh-CN" sz="900" b="1" i="1" dirty="0" err="1">
                <a:solidFill>
                  <a:srgbClr val="000000"/>
                </a:solidFill>
                <a:latin typeface="Courier New" panose="02070309020205020404" pitchFamily="49" charset="0"/>
              </a:rPr>
              <a:t>đó</a:t>
            </a:r>
            <a:r>
              <a:rPr lang="en-US" altLang="zh-CN" sz="900" b="1" i="1" dirty="0">
                <a:solidFill>
                  <a:srgbClr val="000000"/>
                </a:solidFill>
                <a:latin typeface="Courier New" panose="02070309020205020404" pitchFamily="49" charset="0"/>
              </a:rPr>
              <a:t> scan </a:t>
            </a:r>
            <a:r>
              <a:rPr lang="en-US" altLang="zh-CN" sz="900" b="1" i="1" dirty="0" err="1">
                <a:solidFill>
                  <a:srgbClr val="000000"/>
                </a:solidFill>
                <a:latin typeface="Courier New" panose="02070309020205020404" pitchFamily="49" charset="0"/>
              </a:rPr>
              <a:t>mã</a:t>
            </a:r>
            <a:r>
              <a:rPr lang="en-US" altLang="zh-CN" sz="900" b="1" i="1" dirty="0">
                <a:solidFill>
                  <a:srgbClr val="000000"/>
                </a:solidFill>
                <a:latin typeface="Courier New" panose="02070309020205020404" pitchFamily="49" charset="0"/>
              </a:rPr>
              <a:t> </a:t>
            </a:r>
            <a:r>
              <a:rPr lang="en-US" altLang="zh-CN" sz="900" b="1" i="1" dirty="0" err="1">
                <a:solidFill>
                  <a:srgbClr val="000000"/>
                </a:solidFill>
                <a:latin typeface="Courier New" panose="02070309020205020404" pitchFamily="49" charset="0"/>
              </a:rPr>
              <a:t>sn</a:t>
            </a:r>
            <a:r>
              <a:rPr lang="en-US" altLang="zh-CN" sz="900" b="1" i="1" dirty="0">
                <a:solidFill>
                  <a:srgbClr val="000000"/>
                </a:solidFill>
                <a:latin typeface="Courier New" panose="02070309020205020404" pitchFamily="49" charset="0"/>
              </a:rPr>
              <a:t> </a:t>
            </a:r>
            <a:r>
              <a:rPr lang="en-US" altLang="zh-CN" sz="900" b="1" i="1" dirty="0" err="1">
                <a:solidFill>
                  <a:srgbClr val="000000"/>
                </a:solidFill>
                <a:latin typeface="Courier New" panose="02070309020205020404" pitchFamily="49" charset="0"/>
              </a:rPr>
              <a:t>và</a:t>
            </a:r>
            <a:r>
              <a:rPr lang="en-US" altLang="zh-CN" sz="900" b="1" i="1" dirty="0">
                <a:solidFill>
                  <a:srgbClr val="000000"/>
                </a:solidFill>
                <a:latin typeface="Courier New" panose="02070309020205020404" pitchFamily="49" charset="0"/>
              </a:rPr>
              <a:t> qua </a:t>
            </a:r>
            <a:r>
              <a:rPr lang="en-US" altLang="zh-CN" sz="900" b="1" i="1" dirty="0" err="1">
                <a:solidFill>
                  <a:srgbClr val="000000"/>
                </a:solidFill>
                <a:latin typeface="Courier New" panose="02070309020205020404" pitchFamily="49" charset="0"/>
              </a:rPr>
              <a:t>trạm</a:t>
            </a:r>
            <a:endParaRPr lang="en-US" altLang="zh-TW" sz="600" b="1" i="1" dirty="0"/>
          </a:p>
        </p:txBody>
      </p:sp>
      <p:sp>
        <p:nvSpPr>
          <p:cNvPr id="11" name="Rectangle 10">
            <a:extLst>
              <a:ext uri="{FF2B5EF4-FFF2-40B4-BE49-F238E27FC236}">
                <a16:creationId xmlns:a16="http://schemas.microsoft.com/office/drawing/2014/main" id="{612C8237-22FF-4D0B-B65F-B422FB64E431}"/>
              </a:ext>
            </a:extLst>
          </p:cNvPr>
          <p:cNvSpPr/>
          <p:nvPr/>
        </p:nvSpPr>
        <p:spPr>
          <a:xfrm>
            <a:off x="4377264" y="5267336"/>
            <a:ext cx="535721" cy="231326"/>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50562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B2000-543A-4649-98C1-F353885B32E3}"/>
              </a:ext>
            </a:extLst>
          </p:cNvPr>
          <p:cNvSpPr>
            <a:spLocks noGrp="1"/>
          </p:cNvSpPr>
          <p:nvPr>
            <p:ph type="title"/>
          </p:nvPr>
        </p:nvSpPr>
        <p:spPr/>
        <p:txBody>
          <a:bodyPr/>
          <a:lstStyle/>
          <a:p>
            <a:r>
              <a:rPr lang="en-US" altLang="zh-TW" dirty="0"/>
              <a:t>SMT-INPUT1</a:t>
            </a:r>
            <a:endParaRPr lang="zh-TW" altLang="en-US" dirty="0"/>
          </a:p>
        </p:txBody>
      </p:sp>
      <p:sp>
        <p:nvSpPr>
          <p:cNvPr id="3" name="Rectangle 2">
            <a:extLst>
              <a:ext uri="{FF2B5EF4-FFF2-40B4-BE49-F238E27FC236}">
                <a16:creationId xmlns:a16="http://schemas.microsoft.com/office/drawing/2014/main" id="{AED2B35B-BC88-402D-BD5B-CE7292C5C9AE}"/>
              </a:ext>
            </a:extLst>
          </p:cNvPr>
          <p:cNvSpPr/>
          <p:nvPr/>
        </p:nvSpPr>
        <p:spPr>
          <a:xfrm>
            <a:off x="560580" y="2018881"/>
            <a:ext cx="9875520" cy="230832"/>
          </a:xfrm>
          <a:prstGeom prst="rect">
            <a:avLst/>
          </a:prstGeom>
        </p:spPr>
        <p:txBody>
          <a:bodyPr wrap="square">
            <a:spAutoFit/>
          </a:bodyPr>
          <a:lstStyle/>
          <a:p>
            <a:r>
              <a:rPr lang="en-US" altLang="zh-TW" sz="900" b="1" i="1" dirty="0" err="1">
                <a:solidFill>
                  <a:srgbClr val="000000"/>
                </a:solidFill>
                <a:latin typeface="Courier New" panose="02070309020205020404" pitchFamily="49" charset="0"/>
              </a:rPr>
              <a:t>Tại</a:t>
            </a:r>
            <a:r>
              <a:rPr lang="en-US" altLang="zh-TW" sz="900" b="1" i="1" dirty="0">
                <a:solidFill>
                  <a:srgbClr val="000000"/>
                </a:solidFill>
                <a:latin typeface="Courier New" panose="02070309020205020404" pitchFamily="49" charset="0"/>
              </a:rPr>
              <a:t> </a:t>
            </a:r>
            <a:r>
              <a:rPr lang="en-US" altLang="zh-TW" sz="900" b="1" i="1" dirty="0" err="1">
                <a:solidFill>
                  <a:srgbClr val="000000"/>
                </a:solidFill>
                <a:latin typeface="Courier New" panose="02070309020205020404" pitchFamily="49" charset="0"/>
              </a:rPr>
              <a:t>màn</a:t>
            </a:r>
            <a:r>
              <a:rPr lang="en-US" altLang="zh-TW" sz="900" b="1" i="1" dirty="0">
                <a:solidFill>
                  <a:srgbClr val="000000"/>
                </a:solidFill>
                <a:latin typeface="Courier New" panose="02070309020205020404" pitchFamily="49" charset="0"/>
              </a:rPr>
              <a:t> </a:t>
            </a:r>
            <a:r>
              <a:rPr lang="en-US" altLang="zh-TW" sz="900" b="1" i="1" dirty="0" err="1">
                <a:solidFill>
                  <a:srgbClr val="000000"/>
                </a:solidFill>
                <a:latin typeface="Courier New" panose="02070309020205020404" pitchFamily="49" charset="0"/>
              </a:rPr>
              <a:t>hình</a:t>
            </a:r>
            <a:r>
              <a:rPr lang="en-US" altLang="zh-TW" sz="900" b="1" i="1" dirty="0">
                <a:solidFill>
                  <a:srgbClr val="000000"/>
                </a:solidFill>
                <a:latin typeface="Courier New" panose="02070309020205020404" pitchFamily="49" charset="0"/>
              </a:rPr>
              <a:t> </a:t>
            </a:r>
            <a:r>
              <a:rPr lang="en-US" altLang="zh-TW" sz="900" b="1" i="1" dirty="0" err="1">
                <a:solidFill>
                  <a:srgbClr val="000000"/>
                </a:solidFill>
                <a:latin typeface="Courier New" panose="02070309020205020404" pitchFamily="49" charset="0"/>
              </a:rPr>
              <a:t>giao</a:t>
            </a:r>
            <a:r>
              <a:rPr lang="en-US" altLang="zh-TW" sz="900" b="1" i="1" dirty="0">
                <a:solidFill>
                  <a:srgbClr val="000000"/>
                </a:solidFill>
                <a:latin typeface="Courier New" panose="02070309020205020404" pitchFamily="49" charset="0"/>
              </a:rPr>
              <a:t> </a:t>
            </a:r>
            <a:r>
              <a:rPr lang="en-US" altLang="zh-TW" sz="900" b="1" i="1" dirty="0" err="1">
                <a:solidFill>
                  <a:srgbClr val="000000"/>
                </a:solidFill>
                <a:latin typeface="Courier New" panose="02070309020205020404" pitchFamily="49" charset="0"/>
              </a:rPr>
              <a:t>diện</a:t>
            </a:r>
            <a:r>
              <a:rPr lang="en-US" altLang="zh-TW" sz="900" b="1" i="1" dirty="0">
                <a:solidFill>
                  <a:srgbClr val="000000"/>
                </a:solidFill>
                <a:latin typeface="Courier New" panose="02070309020205020404" pitchFamily="49" charset="0"/>
              </a:rPr>
              <a:t> </a:t>
            </a:r>
            <a:r>
              <a:rPr lang="en-US" altLang="zh-TW" sz="900" b="1" i="1" dirty="0" err="1">
                <a:solidFill>
                  <a:srgbClr val="000000"/>
                </a:solidFill>
                <a:latin typeface="Courier New" panose="02070309020205020404" pitchFamily="49" charset="0"/>
              </a:rPr>
              <a:t>chính</a:t>
            </a:r>
            <a:r>
              <a:rPr lang="en-US" altLang="zh-TW" sz="900" b="1" i="1" dirty="0">
                <a:solidFill>
                  <a:srgbClr val="000000"/>
                </a:solidFill>
                <a:latin typeface="Courier New" panose="02070309020205020404" pitchFamily="49" charset="0"/>
              </a:rPr>
              <a:t> </a:t>
            </a:r>
            <a:r>
              <a:rPr lang="en-US" altLang="zh-TW" sz="900" b="1" i="1" dirty="0" err="1">
                <a:solidFill>
                  <a:srgbClr val="000000"/>
                </a:solidFill>
                <a:latin typeface="Courier New" panose="02070309020205020404" pitchFamily="49" charset="0"/>
              </a:rPr>
              <a:t>của</a:t>
            </a:r>
            <a:r>
              <a:rPr lang="en-US" altLang="zh-TW" sz="900" b="1" i="1" dirty="0">
                <a:solidFill>
                  <a:srgbClr val="000000"/>
                </a:solidFill>
                <a:latin typeface="Courier New" panose="02070309020205020404" pitchFamily="49" charset="0"/>
              </a:rPr>
              <a:t> MES -&gt; </a:t>
            </a:r>
            <a:r>
              <a:rPr lang="zh-CN" altLang="en-US" sz="900" b="1" i="1" dirty="0">
                <a:solidFill>
                  <a:srgbClr val="000000"/>
                </a:solidFill>
                <a:latin typeface="Courier New" panose="02070309020205020404" pitchFamily="49" charset="0"/>
              </a:rPr>
              <a:t>过站采集 </a:t>
            </a:r>
            <a:r>
              <a:rPr lang="en-US" altLang="zh-CN" sz="900" b="1" i="1" dirty="0">
                <a:solidFill>
                  <a:srgbClr val="000000"/>
                </a:solidFill>
                <a:latin typeface="Courier New" panose="02070309020205020404" pitchFamily="49" charset="0"/>
              </a:rPr>
              <a:t>-&gt; </a:t>
            </a:r>
            <a:r>
              <a:rPr lang="en-US" altLang="zh-CN" sz="900" b="1" i="1" dirty="0" err="1">
                <a:solidFill>
                  <a:srgbClr val="000000"/>
                </a:solidFill>
                <a:latin typeface="Courier New" panose="02070309020205020404" pitchFamily="49" charset="0"/>
              </a:rPr>
              <a:t>tại</a:t>
            </a:r>
            <a:r>
              <a:rPr lang="en-US" altLang="zh-CN" sz="900" b="1" i="1" dirty="0">
                <a:solidFill>
                  <a:srgbClr val="000000"/>
                </a:solidFill>
                <a:latin typeface="Courier New" panose="02070309020205020404" pitchFamily="49" charset="0"/>
              </a:rPr>
              <a:t> </a:t>
            </a:r>
            <a:r>
              <a:rPr lang="en-US" altLang="zh-CN" sz="900" b="1" i="1" dirty="0" err="1">
                <a:solidFill>
                  <a:srgbClr val="000000"/>
                </a:solidFill>
                <a:latin typeface="Courier New" panose="02070309020205020404" pitchFamily="49" charset="0"/>
              </a:rPr>
              <a:t>đó</a:t>
            </a:r>
            <a:r>
              <a:rPr lang="en-US" altLang="zh-CN" sz="900" b="1" i="1" dirty="0">
                <a:solidFill>
                  <a:srgbClr val="000000"/>
                </a:solidFill>
                <a:latin typeface="Courier New" panose="02070309020205020404" pitchFamily="49" charset="0"/>
              </a:rPr>
              <a:t> </a:t>
            </a:r>
            <a:r>
              <a:rPr lang="en-US" altLang="zh-CN" sz="900" b="1" i="1" dirty="0" err="1">
                <a:solidFill>
                  <a:srgbClr val="000000"/>
                </a:solidFill>
                <a:latin typeface="Courier New" panose="02070309020205020404" pitchFamily="49" charset="0"/>
              </a:rPr>
              <a:t>thực</a:t>
            </a:r>
            <a:r>
              <a:rPr lang="en-US" altLang="zh-CN" sz="900" b="1" i="1" dirty="0">
                <a:solidFill>
                  <a:srgbClr val="000000"/>
                </a:solidFill>
                <a:latin typeface="Courier New" panose="02070309020205020404" pitchFamily="49" charset="0"/>
              </a:rPr>
              <a:t> </a:t>
            </a:r>
            <a:r>
              <a:rPr lang="en-US" altLang="zh-CN" sz="900" b="1" i="1" dirty="0" err="1">
                <a:solidFill>
                  <a:srgbClr val="000000"/>
                </a:solidFill>
                <a:latin typeface="Courier New" panose="02070309020205020404" pitchFamily="49" charset="0"/>
              </a:rPr>
              <a:t>hiện</a:t>
            </a:r>
            <a:r>
              <a:rPr lang="en-US" altLang="zh-CN" sz="900" b="1" i="1" dirty="0">
                <a:solidFill>
                  <a:srgbClr val="000000"/>
                </a:solidFill>
                <a:latin typeface="Courier New" panose="02070309020205020404" pitchFamily="49" charset="0"/>
              </a:rPr>
              <a:t> scan </a:t>
            </a:r>
            <a:r>
              <a:rPr lang="en-US" altLang="zh-CN" sz="900" b="1" i="1" dirty="0" err="1">
                <a:solidFill>
                  <a:srgbClr val="000000"/>
                </a:solidFill>
                <a:latin typeface="Courier New" panose="02070309020205020404" pitchFamily="49" charset="0"/>
              </a:rPr>
              <a:t>mã</a:t>
            </a:r>
            <a:r>
              <a:rPr lang="en-US" altLang="zh-CN" sz="900" b="1" i="1" dirty="0">
                <a:solidFill>
                  <a:srgbClr val="000000"/>
                </a:solidFill>
                <a:latin typeface="Courier New" panose="02070309020205020404" pitchFamily="49" charset="0"/>
              </a:rPr>
              <a:t> </a:t>
            </a:r>
            <a:r>
              <a:rPr lang="en-US" altLang="zh-CN" sz="900" b="1" i="1" dirty="0" err="1">
                <a:solidFill>
                  <a:srgbClr val="000000"/>
                </a:solidFill>
                <a:latin typeface="Courier New" panose="02070309020205020404" pitchFamily="49" charset="0"/>
              </a:rPr>
              <a:t>công</a:t>
            </a:r>
            <a:r>
              <a:rPr lang="en-US" altLang="zh-CN" sz="900" b="1" i="1" dirty="0">
                <a:solidFill>
                  <a:srgbClr val="000000"/>
                </a:solidFill>
                <a:latin typeface="Courier New" panose="02070309020205020404" pitchFamily="49" charset="0"/>
              </a:rPr>
              <a:t> </a:t>
            </a:r>
            <a:r>
              <a:rPr lang="en-US" altLang="zh-CN" sz="900" b="1" i="1" dirty="0" err="1">
                <a:solidFill>
                  <a:srgbClr val="000000"/>
                </a:solidFill>
                <a:latin typeface="Courier New" panose="02070309020205020404" pitchFamily="49" charset="0"/>
              </a:rPr>
              <a:t>trạm</a:t>
            </a:r>
            <a:r>
              <a:rPr lang="en-US" altLang="zh-CN" sz="900" b="1" i="1" dirty="0">
                <a:solidFill>
                  <a:srgbClr val="000000"/>
                </a:solidFill>
                <a:latin typeface="Courier New" panose="02070309020205020404" pitchFamily="49" charset="0"/>
              </a:rPr>
              <a:t> </a:t>
            </a:r>
            <a:r>
              <a:rPr lang="en-US" altLang="zh-TW" sz="700" b="1" i="1" dirty="0"/>
              <a:t>S09A-SMT INPUT-1</a:t>
            </a:r>
            <a:r>
              <a:rPr lang="en-US" altLang="zh-CN" sz="100" b="1" i="1" dirty="0">
                <a:solidFill>
                  <a:srgbClr val="000000"/>
                </a:solidFill>
                <a:latin typeface="Courier New" panose="02070309020205020404" pitchFamily="49" charset="0"/>
              </a:rPr>
              <a:t> </a:t>
            </a:r>
            <a:endParaRPr lang="en-US" altLang="zh-TW" sz="600" b="1" i="1" dirty="0"/>
          </a:p>
        </p:txBody>
      </p:sp>
      <p:pic>
        <p:nvPicPr>
          <p:cNvPr id="4" name="Picture 3">
            <a:extLst>
              <a:ext uri="{FF2B5EF4-FFF2-40B4-BE49-F238E27FC236}">
                <a16:creationId xmlns:a16="http://schemas.microsoft.com/office/drawing/2014/main" id="{DBFECF9F-0735-42CC-8979-BE20AC8BB86D}"/>
              </a:ext>
            </a:extLst>
          </p:cNvPr>
          <p:cNvPicPr>
            <a:picLocks noChangeAspect="1"/>
          </p:cNvPicPr>
          <p:nvPr/>
        </p:nvPicPr>
        <p:blipFill>
          <a:blip r:embed="rId2"/>
          <a:stretch>
            <a:fillRect/>
          </a:stretch>
        </p:blipFill>
        <p:spPr>
          <a:xfrm>
            <a:off x="453744" y="2599751"/>
            <a:ext cx="2592562" cy="2027003"/>
          </a:xfrm>
          <a:prstGeom prst="rect">
            <a:avLst/>
          </a:prstGeom>
        </p:spPr>
      </p:pic>
      <p:pic>
        <p:nvPicPr>
          <p:cNvPr id="5" name="Picture 4">
            <a:extLst>
              <a:ext uri="{FF2B5EF4-FFF2-40B4-BE49-F238E27FC236}">
                <a16:creationId xmlns:a16="http://schemas.microsoft.com/office/drawing/2014/main" id="{7E0E4743-D729-4905-BC63-B0EF4F916CCA}"/>
              </a:ext>
            </a:extLst>
          </p:cNvPr>
          <p:cNvPicPr>
            <a:picLocks noChangeAspect="1"/>
          </p:cNvPicPr>
          <p:nvPr/>
        </p:nvPicPr>
        <p:blipFill>
          <a:blip r:embed="rId3"/>
          <a:stretch>
            <a:fillRect/>
          </a:stretch>
        </p:blipFill>
        <p:spPr>
          <a:xfrm>
            <a:off x="3566160" y="2577384"/>
            <a:ext cx="5796378" cy="2049370"/>
          </a:xfrm>
          <a:prstGeom prst="rect">
            <a:avLst/>
          </a:prstGeom>
        </p:spPr>
      </p:pic>
      <p:sp>
        <p:nvSpPr>
          <p:cNvPr id="6" name="Oval 5">
            <a:extLst>
              <a:ext uri="{FF2B5EF4-FFF2-40B4-BE49-F238E27FC236}">
                <a16:creationId xmlns:a16="http://schemas.microsoft.com/office/drawing/2014/main" id="{AEFBD40A-5DF0-46A9-8A91-288BC4177F61}"/>
              </a:ext>
            </a:extLst>
          </p:cNvPr>
          <p:cNvSpPr/>
          <p:nvPr/>
        </p:nvSpPr>
        <p:spPr>
          <a:xfrm>
            <a:off x="9015405" y="2864761"/>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2</a:t>
            </a:r>
            <a:endParaRPr lang="zh-TW" altLang="en-US" sz="1400" dirty="0"/>
          </a:p>
        </p:txBody>
      </p:sp>
      <p:sp>
        <p:nvSpPr>
          <p:cNvPr id="7" name="Oval 6">
            <a:extLst>
              <a:ext uri="{FF2B5EF4-FFF2-40B4-BE49-F238E27FC236}">
                <a16:creationId xmlns:a16="http://schemas.microsoft.com/office/drawing/2014/main" id="{CA6FBFD4-C37B-44F9-BE5C-71A184CA0314}"/>
              </a:ext>
            </a:extLst>
          </p:cNvPr>
          <p:cNvSpPr/>
          <p:nvPr/>
        </p:nvSpPr>
        <p:spPr>
          <a:xfrm>
            <a:off x="2699173" y="2864761"/>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a:t>
            </a:r>
            <a:endParaRPr lang="zh-TW" altLang="en-US" sz="1400" dirty="0"/>
          </a:p>
        </p:txBody>
      </p:sp>
    </p:spTree>
    <p:extLst>
      <p:ext uri="{BB962C8B-B14F-4D97-AF65-F5344CB8AC3E}">
        <p14:creationId xmlns:p14="http://schemas.microsoft.com/office/powerpoint/2010/main" val="42142854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508AD9FC-017E-4786-8F4A-6A98FCEE190E}"/>
              </a:ext>
            </a:extLst>
          </p:cNvPr>
          <p:cNvPicPr>
            <a:picLocks noChangeAspect="1"/>
          </p:cNvPicPr>
          <p:nvPr/>
        </p:nvPicPr>
        <p:blipFill>
          <a:blip r:embed="rId2"/>
          <a:stretch>
            <a:fillRect/>
          </a:stretch>
        </p:blipFill>
        <p:spPr>
          <a:xfrm>
            <a:off x="319527" y="4001508"/>
            <a:ext cx="6515100" cy="1862609"/>
          </a:xfrm>
          <a:prstGeom prst="rect">
            <a:avLst/>
          </a:prstGeom>
        </p:spPr>
      </p:pic>
      <p:sp>
        <p:nvSpPr>
          <p:cNvPr id="2" name="Title 1">
            <a:extLst>
              <a:ext uri="{FF2B5EF4-FFF2-40B4-BE49-F238E27FC236}">
                <a16:creationId xmlns:a16="http://schemas.microsoft.com/office/drawing/2014/main" id="{D9283B44-940E-46CE-965A-21CCB996E949}"/>
              </a:ext>
            </a:extLst>
          </p:cNvPr>
          <p:cNvSpPr>
            <a:spLocks noGrp="1"/>
          </p:cNvSpPr>
          <p:nvPr>
            <p:ph type="title"/>
          </p:nvPr>
        </p:nvSpPr>
        <p:spPr/>
        <p:txBody>
          <a:bodyPr/>
          <a:lstStyle/>
          <a:p>
            <a:endParaRPr lang="zh-TW" altLang="en-US" dirty="0"/>
          </a:p>
        </p:txBody>
      </p:sp>
      <p:pic>
        <p:nvPicPr>
          <p:cNvPr id="3" name="Picture 2">
            <a:extLst>
              <a:ext uri="{FF2B5EF4-FFF2-40B4-BE49-F238E27FC236}">
                <a16:creationId xmlns:a16="http://schemas.microsoft.com/office/drawing/2014/main" id="{269D540A-259C-4B51-A4A5-3DF8A0AD7D7E}"/>
              </a:ext>
            </a:extLst>
          </p:cNvPr>
          <p:cNvPicPr>
            <a:picLocks noChangeAspect="1"/>
          </p:cNvPicPr>
          <p:nvPr/>
        </p:nvPicPr>
        <p:blipFill>
          <a:blip r:embed="rId3"/>
          <a:stretch>
            <a:fillRect/>
          </a:stretch>
        </p:blipFill>
        <p:spPr>
          <a:xfrm>
            <a:off x="319527" y="1676400"/>
            <a:ext cx="4023873" cy="1516380"/>
          </a:xfrm>
          <a:prstGeom prst="rect">
            <a:avLst/>
          </a:prstGeom>
        </p:spPr>
      </p:pic>
      <p:sp>
        <p:nvSpPr>
          <p:cNvPr id="4" name="Rectangle 3">
            <a:extLst>
              <a:ext uri="{FF2B5EF4-FFF2-40B4-BE49-F238E27FC236}">
                <a16:creationId xmlns:a16="http://schemas.microsoft.com/office/drawing/2014/main" id="{B211B74B-1F95-40BC-9DD8-4076372D3039}"/>
              </a:ext>
            </a:extLst>
          </p:cNvPr>
          <p:cNvSpPr/>
          <p:nvPr/>
        </p:nvSpPr>
        <p:spPr>
          <a:xfrm>
            <a:off x="5625252" y="1640608"/>
            <a:ext cx="3945468" cy="2062103"/>
          </a:xfrm>
          <a:prstGeom prst="rect">
            <a:avLst/>
          </a:prstGeom>
        </p:spPr>
        <p:txBody>
          <a:bodyPr wrap="square">
            <a:spAutoFit/>
          </a:bodyPr>
          <a:lstStyle/>
          <a:p>
            <a:r>
              <a:rPr lang="en-US" altLang="zh-TW" sz="700" dirty="0" err="1"/>
              <a:t>Trong</a:t>
            </a:r>
            <a:r>
              <a:rPr lang="en-US" altLang="zh-TW" sz="700" dirty="0"/>
              <a:t> </a:t>
            </a:r>
            <a:r>
              <a:rPr lang="en-US" altLang="zh-TW" sz="700" dirty="0" err="1"/>
              <a:t>quá</a:t>
            </a:r>
            <a:r>
              <a:rPr lang="en-US" altLang="zh-TW" sz="700" dirty="0"/>
              <a:t> </a:t>
            </a:r>
            <a:r>
              <a:rPr lang="en-US" altLang="zh-TW" sz="700" dirty="0" err="1"/>
              <a:t>trình</a:t>
            </a:r>
            <a:r>
              <a:rPr lang="en-US" altLang="zh-TW" sz="700" dirty="0"/>
              <a:t> </a:t>
            </a:r>
            <a:r>
              <a:rPr lang="en-US" altLang="zh-TW" sz="700" dirty="0" err="1"/>
              <a:t>thao</a:t>
            </a:r>
            <a:r>
              <a:rPr lang="en-US" altLang="zh-TW" sz="700" dirty="0"/>
              <a:t> </a:t>
            </a:r>
            <a:r>
              <a:rPr lang="en-US" altLang="zh-TW" sz="700" dirty="0" err="1"/>
              <a:t>tác</a:t>
            </a:r>
            <a:r>
              <a:rPr lang="en-US" altLang="zh-TW" sz="700" dirty="0"/>
              <a:t> </a:t>
            </a:r>
            <a:r>
              <a:rPr lang="en-US" altLang="zh-TW" sz="700" dirty="0" err="1"/>
              <a:t>phát</a:t>
            </a:r>
            <a:r>
              <a:rPr lang="en-US" altLang="zh-TW" sz="700" dirty="0"/>
              <a:t> </a:t>
            </a:r>
            <a:r>
              <a:rPr lang="en-US" altLang="zh-TW" sz="700" dirty="0" err="1"/>
              <a:t>sinh</a:t>
            </a:r>
            <a:r>
              <a:rPr lang="en-US" altLang="zh-TW" sz="700" dirty="0"/>
              <a:t> </a:t>
            </a:r>
            <a:r>
              <a:rPr lang="en-US" altLang="zh-TW" sz="700" dirty="0" err="1"/>
              <a:t>lỗi</a:t>
            </a:r>
            <a:r>
              <a:rPr lang="en-US" altLang="zh-TW" sz="700" dirty="0"/>
              <a:t>. </a:t>
            </a:r>
            <a:r>
              <a:rPr lang="en-US" altLang="zh-TW" sz="700" dirty="0" err="1"/>
              <a:t>Phải</a:t>
            </a:r>
            <a:r>
              <a:rPr lang="en-US" altLang="zh-TW" sz="700" dirty="0"/>
              <a:t> </a:t>
            </a:r>
            <a:r>
              <a:rPr lang="en-US" altLang="zh-TW" sz="700" dirty="0" err="1"/>
              <a:t>vào</a:t>
            </a:r>
            <a:r>
              <a:rPr lang="en-US" altLang="zh-TW" sz="700" dirty="0"/>
              <a:t> </a:t>
            </a:r>
            <a:r>
              <a:rPr lang="en-US" altLang="zh-TW" sz="700" dirty="0" err="1"/>
              <a:t>màn</a:t>
            </a:r>
            <a:r>
              <a:rPr lang="en-US" altLang="zh-TW" sz="700" dirty="0"/>
              <a:t> </a:t>
            </a:r>
            <a:r>
              <a:rPr lang="en-US" altLang="zh-TW" sz="700" dirty="0" err="1"/>
              <a:t>hình</a:t>
            </a:r>
            <a:r>
              <a:rPr lang="en-US" altLang="zh-TW" sz="700" dirty="0"/>
              <a:t> </a:t>
            </a:r>
            <a:r>
              <a:rPr lang="zh-CN" altLang="en-US" sz="700" b="1" i="1" dirty="0"/>
              <a:t>线体产品配置  </a:t>
            </a:r>
            <a:r>
              <a:rPr lang="en-US" altLang="zh-CN" sz="700" dirty="0" err="1"/>
              <a:t>để</a:t>
            </a:r>
            <a:r>
              <a:rPr lang="en-US" altLang="zh-CN" sz="700" dirty="0"/>
              <a:t> </a:t>
            </a:r>
            <a:r>
              <a:rPr lang="en-US" altLang="zh-CN" sz="700" dirty="0" err="1"/>
              <a:t>thiết</a:t>
            </a:r>
            <a:r>
              <a:rPr lang="en-US" altLang="zh-CN" sz="700" dirty="0"/>
              <a:t> </a:t>
            </a:r>
            <a:r>
              <a:rPr lang="en-US" altLang="zh-CN" sz="700" dirty="0" err="1"/>
              <a:t>lập</a:t>
            </a:r>
            <a:r>
              <a:rPr lang="en-US" altLang="zh-CN" sz="700" dirty="0"/>
              <a:t> </a:t>
            </a:r>
            <a:r>
              <a:rPr lang="en-US" altLang="zh-CN" sz="700" dirty="0" err="1"/>
              <a:t>cấu</a:t>
            </a:r>
            <a:r>
              <a:rPr lang="en-US" altLang="zh-CN" sz="700" dirty="0"/>
              <a:t> </a:t>
            </a:r>
            <a:r>
              <a:rPr lang="en-US" altLang="zh-CN" sz="700" dirty="0" err="1"/>
              <a:t>hình</a:t>
            </a:r>
            <a:r>
              <a:rPr lang="en-US" altLang="zh-CN" sz="700" dirty="0"/>
              <a:t> </a:t>
            </a:r>
            <a:r>
              <a:rPr lang="en-US" altLang="zh-CN" sz="700" dirty="0" err="1"/>
              <a:t>sản</a:t>
            </a:r>
            <a:r>
              <a:rPr lang="en-US" altLang="zh-CN" sz="700" dirty="0"/>
              <a:t> </a:t>
            </a:r>
            <a:r>
              <a:rPr lang="en-US" altLang="zh-CN" sz="700" dirty="0" err="1"/>
              <a:t>phẩm</a:t>
            </a:r>
            <a:r>
              <a:rPr lang="en-US" altLang="zh-CN" sz="700" dirty="0"/>
              <a:t> </a:t>
            </a:r>
            <a:r>
              <a:rPr lang="en-US" altLang="zh-CN" sz="700" dirty="0" err="1"/>
              <a:t>chuyền</a:t>
            </a:r>
            <a:r>
              <a:rPr lang="en-US" altLang="zh-CN" sz="700" dirty="0"/>
              <a:t> c</a:t>
            </a:r>
            <a:r>
              <a:rPr lang="vi-VN" altLang="zh-CN" sz="700" dirty="0"/>
              <a:t>ơ</a:t>
            </a:r>
            <a:r>
              <a:rPr lang="en-US" altLang="zh-CN" sz="700" dirty="0"/>
              <a:t> </a:t>
            </a:r>
            <a:r>
              <a:rPr lang="en-US" altLang="zh-CN" sz="700" dirty="0" err="1"/>
              <a:t>bản</a:t>
            </a:r>
            <a:r>
              <a:rPr lang="en-US" altLang="zh-CN" sz="700" dirty="0"/>
              <a:t> </a:t>
            </a:r>
            <a:r>
              <a:rPr lang="en-US" altLang="zh-CN" sz="700" dirty="0" err="1"/>
              <a:t>cho</a:t>
            </a:r>
            <a:r>
              <a:rPr lang="en-US" altLang="zh-CN" sz="700" dirty="0"/>
              <a:t> </a:t>
            </a:r>
            <a:r>
              <a:rPr lang="en-US" altLang="zh-CN" sz="700" dirty="0" err="1"/>
              <a:t>mã</a:t>
            </a:r>
            <a:r>
              <a:rPr lang="en-US" altLang="zh-CN" sz="700" dirty="0"/>
              <a:t> </a:t>
            </a:r>
            <a:r>
              <a:rPr lang="en-US" altLang="zh-CN" sz="700" dirty="0" err="1"/>
              <a:t>liệu</a:t>
            </a:r>
            <a:r>
              <a:rPr lang="en-US" altLang="zh-CN" sz="700" dirty="0"/>
              <a:t> </a:t>
            </a:r>
            <a:r>
              <a:rPr lang="en-US" altLang="zh-CN" sz="700" dirty="0" err="1"/>
              <a:t>chính</a:t>
            </a:r>
            <a:r>
              <a:rPr lang="en-US" altLang="zh-CN" sz="700" dirty="0"/>
              <a:t>.</a:t>
            </a:r>
          </a:p>
          <a:p>
            <a:r>
              <a:rPr lang="en-US" altLang="zh-TW" sz="700" dirty="0"/>
              <a:t>Sau </a:t>
            </a:r>
            <a:r>
              <a:rPr lang="en-US" altLang="zh-TW" sz="700" dirty="0" err="1"/>
              <a:t>khi</a:t>
            </a:r>
            <a:r>
              <a:rPr lang="en-US" altLang="zh-TW" sz="700" dirty="0"/>
              <a:t> </a:t>
            </a:r>
            <a:r>
              <a:rPr lang="en-US" altLang="zh-TW" sz="700" dirty="0" err="1"/>
              <a:t>tạo</a:t>
            </a:r>
            <a:r>
              <a:rPr lang="en-US" altLang="zh-TW" sz="700" dirty="0"/>
              <a:t> </a:t>
            </a:r>
            <a:r>
              <a:rPr lang="en-US" altLang="zh-TW" sz="700" dirty="0" err="1"/>
              <a:t>thành</a:t>
            </a:r>
            <a:r>
              <a:rPr lang="en-US" altLang="zh-TW" sz="700" dirty="0"/>
              <a:t> </a:t>
            </a:r>
            <a:r>
              <a:rPr lang="en-US" altLang="zh-TW" sz="700" dirty="0" err="1"/>
              <a:t>công</a:t>
            </a:r>
            <a:r>
              <a:rPr lang="en-US" altLang="zh-TW" sz="700" dirty="0"/>
              <a:t> </a:t>
            </a:r>
            <a:r>
              <a:rPr lang="en-US" altLang="zh-TW" sz="700" dirty="0" err="1"/>
              <a:t>dữ</a:t>
            </a:r>
            <a:r>
              <a:rPr lang="en-US" altLang="zh-TW" sz="700" dirty="0"/>
              <a:t> </a:t>
            </a:r>
            <a:r>
              <a:rPr lang="en-US" altLang="zh-TW" sz="700" dirty="0" err="1"/>
              <a:t>liệu</a:t>
            </a:r>
            <a:r>
              <a:rPr lang="en-US" altLang="zh-TW" sz="700" dirty="0"/>
              <a:t> </a:t>
            </a:r>
            <a:r>
              <a:rPr lang="en-US" altLang="zh-TW" sz="700" dirty="0" err="1"/>
              <a:t>sẽ</a:t>
            </a:r>
            <a:r>
              <a:rPr lang="en-US" altLang="zh-TW" sz="700" dirty="0"/>
              <a:t> đ</a:t>
            </a:r>
            <a:r>
              <a:rPr lang="vi-VN" altLang="zh-TW" sz="700" dirty="0"/>
              <a:t>ư</a:t>
            </a:r>
            <a:r>
              <a:rPr lang="en-US" altLang="zh-TW" sz="700" dirty="0" err="1"/>
              <a:t>ợc</a:t>
            </a:r>
            <a:r>
              <a:rPr lang="en-US" altLang="zh-TW" sz="700" dirty="0"/>
              <a:t> insert </a:t>
            </a:r>
            <a:r>
              <a:rPr lang="en-US" altLang="zh-TW" sz="700" dirty="0" err="1"/>
              <a:t>vào</a:t>
            </a:r>
            <a:r>
              <a:rPr lang="en-US" altLang="zh-TW" sz="700" dirty="0"/>
              <a:t> </a:t>
            </a:r>
            <a:r>
              <a:rPr lang="en-US" altLang="zh-TW" sz="700" dirty="0" err="1"/>
              <a:t>bảng</a:t>
            </a:r>
            <a:r>
              <a:rPr lang="en-US" altLang="zh-TW" sz="700" dirty="0"/>
              <a:t> </a:t>
            </a:r>
            <a:r>
              <a:rPr lang="en-US" altLang="zh-TW" sz="700" b="1" i="1" dirty="0" err="1"/>
              <a:t>mes_line_product_config</a:t>
            </a:r>
            <a:r>
              <a:rPr lang="en-US" altLang="zh-TW" sz="700" b="1" i="1" dirty="0"/>
              <a:t>  </a:t>
            </a:r>
          </a:p>
          <a:p>
            <a:endParaRPr lang="en-US" altLang="zh-TW" sz="700" b="1" i="1" dirty="0"/>
          </a:p>
          <a:p>
            <a:endParaRPr lang="en-US" altLang="zh-TW" sz="700" b="1" i="1" dirty="0"/>
          </a:p>
          <a:p>
            <a:endParaRPr lang="en-US" altLang="zh-TW" sz="700" b="1" i="1" dirty="0"/>
          </a:p>
          <a:p>
            <a:endParaRPr lang="en-US" altLang="zh-TW" sz="700" b="1" i="1" dirty="0"/>
          </a:p>
          <a:p>
            <a:endParaRPr lang="en-US" altLang="zh-TW" sz="700" b="1" i="1" dirty="0"/>
          </a:p>
          <a:p>
            <a:endParaRPr lang="en-US" altLang="zh-TW" sz="700" b="1" i="1" dirty="0"/>
          </a:p>
          <a:p>
            <a:endParaRPr lang="en-US" altLang="zh-TW" sz="700" b="1" i="1" dirty="0"/>
          </a:p>
          <a:p>
            <a:endParaRPr lang="en-US" altLang="zh-TW" sz="700" b="1" i="1" dirty="0"/>
          </a:p>
          <a:p>
            <a:endParaRPr lang="en-US" altLang="zh-TW" sz="700" b="1" i="1" dirty="0"/>
          </a:p>
          <a:p>
            <a:endParaRPr lang="en-US" altLang="zh-TW" sz="700" b="1" i="1" dirty="0"/>
          </a:p>
          <a:p>
            <a:endParaRPr lang="en-US" altLang="zh-TW" sz="700" b="1" i="1" dirty="0"/>
          </a:p>
          <a:p>
            <a:endParaRPr lang="en-US" altLang="zh-TW" sz="700" b="1" i="1" dirty="0"/>
          </a:p>
          <a:p>
            <a:endParaRPr lang="en-US" altLang="zh-TW" sz="700" b="1" i="1" dirty="0"/>
          </a:p>
          <a:p>
            <a:r>
              <a:rPr lang="en-US" altLang="zh-TW" sz="700" dirty="0"/>
              <a:t>Sau </a:t>
            </a:r>
            <a:r>
              <a:rPr lang="en-US" altLang="zh-TW" sz="700" dirty="0" err="1"/>
              <a:t>đó</a:t>
            </a:r>
            <a:r>
              <a:rPr lang="en-US" altLang="zh-TW" sz="700" dirty="0"/>
              <a:t> </a:t>
            </a:r>
            <a:r>
              <a:rPr lang="en-US" altLang="zh-TW" sz="700" dirty="0" err="1"/>
              <a:t>tiếp</a:t>
            </a:r>
            <a:r>
              <a:rPr lang="en-US" altLang="zh-TW" sz="700" dirty="0"/>
              <a:t> </a:t>
            </a:r>
            <a:r>
              <a:rPr lang="en-US" altLang="zh-TW" sz="700" dirty="0" err="1"/>
              <a:t>tục</a:t>
            </a:r>
            <a:r>
              <a:rPr lang="en-US" altLang="zh-TW" sz="700" dirty="0"/>
              <a:t> </a:t>
            </a:r>
            <a:r>
              <a:rPr lang="en-US" altLang="zh-TW" sz="700" dirty="0" err="1"/>
              <a:t>vào</a:t>
            </a:r>
            <a:r>
              <a:rPr lang="en-US" altLang="zh-TW" sz="700" dirty="0"/>
              <a:t> </a:t>
            </a:r>
            <a:r>
              <a:rPr lang="en-US" altLang="zh-TW" sz="700" dirty="0" err="1"/>
              <a:t>màn</a:t>
            </a:r>
            <a:r>
              <a:rPr lang="en-US" altLang="zh-TW" sz="700" dirty="0"/>
              <a:t> </a:t>
            </a:r>
            <a:r>
              <a:rPr lang="en-US" altLang="zh-TW" sz="700" dirty="0" err="1"/>
              <a:t>hình</a:t>
            </a:r>
            <a:r>
              <a:rPr lang="en-US" altLang="zh-TW" sz="700" dirty="0"/>
              <a:t> </a:t>
            </a:r>
            <a:r>
              <a:rPr lang="zh-TW" altLang="en-US" sz="800" b="1" i="1" dirty="0"/>
              <a:t>换线管理 </a:t>
            </a:r>
            <a:r>
              <a:rPr lang="en-US" altLang="zh-TW" sz="800" dirty="0" err="1"/>
              <a:t>để</a:t>
            </a:r>
            <a:r>
              <a:rPr lang="en-US" altLang="zh-TW" sz="800" dirty="0"/>
              <a:t> </a:t>
            </a:r>
            <a:r>
              <a:rPr lang="en-US" altLang="zh-TW" sz="800" dirty="0" err="1"/>
              <a:t>thực</a:t>
            </a:r>
            <a:r>
              <a:rPr lang="en-US" altLang="zh-TW" sz="800" dirty="0"/>
              <a:t> </a:t>
            </a:r>
            <a:r>
              <a:rPr lang="en-US" altLang="zh-TW" sz="800" dirty="0" err="1"/>
              <a:t>hiện</a:t>
            </a:r>
            <a:r>
              <a:rPr lang="en-US" altLang="zh-TW" sz="800" dirty="0"/>
              <a:t> </a:t>
            </a:r>
            <a:r>
              <a:rPr lang="en-US" altLang="zh-TW" sz="800" dirty="0" err="1"/>
              <a:t>thao</a:t>
            </a:r>
            <a:r>
              <a:rPr lang="en-US" altLang="zh-TW" sz="800" dirty="0"/>
              <a:t> </a:t>
            </a:r>
            <a:r>
              <a:rPr lang="en-US" altLang="zh-TW" sz="800" dirty="0" err="1"/>
              <a:t>tác</a:t>
            </a:r>
            <a:r>
              <a:rPr lang="en-US" altLang="zh-TW" sz="800" dirty="0"/>
              <a:t> </a:t>
            </a:r>
            <a:r>
              <a:rPr lang="en-US" altLang="zh-TW" sz="800" dirty="0" err="1"/>
              <a:t>mở</a:t>
            </a:r>
            <a:r>
              <a:rPr lang="en-US" altLang="zh-TW" sz="800" dirty="0"/>
              <a:t> </a:t>
            </a:r>
            <a:r>
              <a:rPr lang="en-US" altLang="zh-TW" sz="800" dirty="0" err="1"/>
              <a:t>chuyền</a:t>
            </a:r>
            <a:r>
              <a:rPr lang="en-US" altLang="zh-TW" sz="800" dirty="0"/>
              <a:t> </a:t>
            </a:r>
            <a:r>
              <a:rPr lang="en-US" altLang="zh-TW" sz="800" dirty="0" err="1"/>
              <a:t>cho</a:t>
            </a:r>
            <a:r>
              <a:rPr lang="en-US" altLang="zh-TW" sz="800" dirty="0"/>
              <a:t> </a:t>
            </a:r>
            <a:r>
              <a:rPr lang="en-US" altLang="zh-TW" sz="800" dirty="0" err="1"/>
              <a:t>sản</a:t>
            </a:r>
            <a:r>
              <a:rPr lang="en-US" altLang="zh-TW" sz="800" dirty="0"/>
              <a:t> </a:t>
            </a:r>
            <a:r>
              <a:rPr lang="en-US" altLang="zh-TW" sz="800" dirty="0" err="1"/>
              <a:t>phẩm</a:t>
            </a:r>
            <a:r>
              <a:rPr lang="en-US" altLang="zh-TW" sz="800" dirty="0"/>
              <a:t> </a:t>
            </a:r>
            <a:endParaRPr lang="en-US" altLang="zh-TW" sz="700" dirty="0"/>
          </a:p>
        </p:txBody>
      </p:sp>
      <p:pic>
        <p:nvPicPr>
          <p:cNvPr id="6" name="Picture 5">
            <a:extLst>
              <a:ext uri="{FF2B5EF4-FFF2-40B4-BE49-F238E27FC236}">
                <a16:creationId xmlns:a16="http://schemas.microsoft.com/office/drawing/2014/main" id="{862D1049-E0AA-4535-AE24-F48BEB066257}"/>
              </a:ext>
            </a:extLst>
          </p:cNvPr>
          <p:cNvPicPr>
            <a:picLocks noChangeAspect="1"/>
          </p:cNvPicPr>
          <p:nvPr/>
        </p:nvPicPr>
        <p:blipFill>
          <a:blip r:embed="rId4"/>
          <a:stretch>
            <a:fillRect/>
          </a:stretch>
        </p:blipFill>
        <p:spPr>
          <a:xfrm>
            <a:off x="319527" y="3448864"/>
            <a:ext cx="3438793" cy="415498"/>
          </a:xfrm>
          <a:prstGeom prst="rect">
            <a:avLst/>
          </a:prstGeom>
        </p:spPr>
      </p:pic>
      <p:sp>
        <p:nvSpPr>
          <p:cNvPr id="8" name="Oval 7">
            <a:extLst>
              <a:ext uri="{FF2B5EF4-FFF2-40B4-BE49-F238E27FC236}">
                <a16:creationId xmlns:a16="http://schemas.microsoft.com/office/drawing/2014/main" id="{79683660-E987-43F4-ADE5-8A88685E1A72}"/>
              </a:ext>
            </a:extLst>
          </p:cNvPr>
          <p:cNvSpPr/>
          <p:nvPr/>
        </p:nvSpPr>
        <p:spPr>
          <a:xfrm>
            <a:off x="5270164" y="1676400"/>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a:t>
            </a:r>
            <a:endParaRPr lang="zh-TW" altLang="en-US" sz="1400" dirty="0"/>
          </a:p>
        </p:txBody>
      </p:sp>
      <p:sp>
        <p:nvSpPr>
          <p:cNvPr id="9" name="Oval 8">
            <a:extLst>
              <a:ext uri="{FF2B5EF4-FFF2-40B4-BE49-F238E27FC236}">
                <a16:creationId xmlns:a16="http://schemas.microsoft.com/office/drawing/2014/main" id="{185D7734-FF38-4C5C-9407-EDE10AC96280}"/>
              </a:ext>
            </a:extLst>
          </p:cNvPr>
          <p:cNvSpPr/>
          <p:nvPr/>
        </p:nvSpPr>
        <p:spPr>
          <a:xfrm>
            <a:off x="4004222" y="1658939"/>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a:t>
            </a:r>
            <a:endParaRPr lang="zh-TW" altLang="en-US" sz="1400" dirty="0"/>
          </a:p>
        </p:txBody>
      </p:sp>
      <p:sp>
        <p:nvSpPr>
          <p:cNvPr id="10" name="Oval 9">
            <a:extLst>
              <a:ext uri="{FF2B5EF4-FFF2-40B4-BE49-F238E27FC236}">
                <a16:creationId xmlns:a16="http://schemas.microsoft.com/office/drawing/2014/main" id="{EB04D210-3BAA-4ABB-973B-71CE27FF986F}"/>
              </a:ext>
            </a:extLst>
          </p:cNvPr>
          <p:cNvSpPr/>
          <p:nvPr/>
        </p:nvSpPr>
        <p:spPr>
          <a:xfrm>
            <a:off x="6240146" y="4275493"/>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2</a:t>
            </a:r>
            <a:endParaRPr lang="zh-TW" altLang="en-US" sz="1400" dirty="0"/>
          </a:p>
        </p:txBody>
      </p:sp>
      <p:sp>
        <p:nvSpPr>
          <p:cNvPr id="11" name="Oval 10">
            <a:extLst>
              <a:ext uri="{FF2B5EF4-FFF2-40B4-BE49-F238E27FC236}">
                <a16:creationId xmlns:a16="http://schemas.microsoft.com/office/drawing/2014/main" id="{03B47540-49C0-4F99-A49A-E66C8A4F0205}"/>
              </a:ext>
            </a:extLst>
          </p:cNvPr>
          <p:cNvSpPr/>
          <p:nvPr/>
        </p:nvSpPr>
        <p:spPr>
          <a:xfrm>
            <a:off x="5278119" y="3369652"/>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2</a:t>
            </a:r>
            <a:endParaRPr lang="zh-TW" altLang="en-US" sz="1400" dirty="0"/>
          </a:p>
        </p:txBody>
      </p:sp>
      <p:sp>
        <p:nvSpPr>
          <p:cNvPr id="12" name="Rectangle 11">
            <a:extLst>
              <a:ext uri="{FF2B5EF4-FFF2-40B4-BE49-F238E27FC236}">
                <a16:creationId xmlns:a16="http://schemas.microsoft.com/office/drawing/2014/main" id="{C821AD6B-0082-4074-8001-99CC43930923}"/>
              </a:ext>
            </a:extLst>
          </p:cNvPr>
          <p:cNvSpPr/>
          <p:nvPr/>
        </p:nvSpPr>
        <p:spPr>
          <a:xfrm>
            <a:off x="3235324" y="4594356"/>
            <a:ext cx="341753" cy="182960"/>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p>
        </p:txBody>
      </p:sp>
      <p:pic>
        <p:nvPicPr>
          <p:cNvPr id="15" name="Picture 14">
            <a:extLst>
              <a:ext uri="{FF2B5EF4-FFF2-40B4-BE49-F238E27FC236}">
                <a16:creationId xmlns:a16="http://schemas.microsoft.com/office/drawing/2014/main" id="{CE89A075-2119-48F3-B130-F1412BE1965E}"/>
              </a:ext>
            </a:extLst>
          </p:cNvPr>
          <p:cNvPicPr>
            <a:picLocks noChangeAspect="1"/>
          </p:cNvPicPr>
          <p:nvPr/>
        </p:nvPicPr>
        <p:blipFill>
          <a:blip r:embed="rId5"/>
          <a:stretch>
            <a:fillRect/>
          </a:stretch>
        </p:blipFill>
        <p:spPr>
          <a:xfrm>
            <a:off x="268045" y="6031435"/>
            <a:ext cx="4958592" cy="342136"/>
          </a:xfrm>
          <a:prstGeom prst="rect">
            <a:avLst/>
          </a:prstGeom>
        </p:spPr>
      </p:pic>
      <p:sp>
        <p:nvSpPr>
          <p:cNvPr id="18" name="Rectangle 17">
            <a:extLst>
              <a:ext uri="{FF2B5EF4-FFF2-40B4-BE49-F238E27FC236}">
                <a16:creationId xmlns:a16="http://schemas.microsoft.com/office/drawing/2014/main" id="{A34853C3-6AE8-4861-8AC4-6EF797A2A44C}"/>
              </a:ext>
            </a:extLst>
          </p:cNvPr>
          <p:cNvSpPr/>
          <p:nvPr/>
        </p:nvSpPr>
        <p:spPr>
          <a:xfrm>
            <a:off x="7277614" y="4001508"/>
            <a:ext cx="3945468" cy="523220"/>
          </a:xfrm>
          <a:prstGeom prst="rect">
            <a:avLst/>
          </a:prstGeom>
        </p:spPr>
        <p:txBody>
          <a:bodyPr wrap="square">
            <a:spAutoFit/>
          </a:bodyPr>
          <a:lstStyle/>
          <a:p>
            <a:r>
              <a:rPr lang="en-US" altLang="zh-CN" sz="700" dirty="0"/>
              <a:t>Sau </a:t>
            </a:r>
            <a:r>
              <a:rPr lang="en-US" altLang="zh-CN" sz="700" dirty="0" err="1"/>
              <a:t>khi</a:t>
            </a:r>
            <a:r>
              <a:rPr lang="en-US" altLang="zh-CN" sz="700" dirty="0"/>
              <a:t> </a:t>
            </a:r>
            <a:r>
              <a:rPr lang="en-US" altLang="zh-CN" sz="700" dirty="0" err="1"/>
              <a:t>thực</a:t>
            </a:r>
            <a:r>
              <a:rPr lang="en-US" altLang="zh-CN" sz="700" dirty="0"/>
              <a:t> </a:t>
            </a:r>
            <a:r>
              <a:rPr lang="en-US" altLang="zh-CN" sz="700" dirty="0" err="1"/>
              <a:t>hiện</a:t>
            </a:r>
            <a:r>
              <a:rPr lang="en-US" altLang="zh-CN" sz="700" dirty="0"/>
              <a:t> </a:t>
            </a:r>
            <a:r>
              <a:rPr lang="en-US" altLang="zh-CN" sz="700" dirty="0" err="1"/>
              <a:t>sau</a:t>
            </a:r>
            <a:r>
              <a:rPr lang="en-US" altLang="zh-CN" sz="700" dirty="0"/>
              <a:t> </a:t>
            </a:r>
            <a:r>
              <a:rPr lang="en-US" altLang="zh-CN" sz="700" dirty="0" err="1"/>
              <a:t>thao</a:t>
            </a:r>
            <a:r>
              <a:rPr lang="en-US" altLang="zh-CN" sz="700" dirty="0"/>
              <a:t> </a:t>
            </a:r>
            <a:r>
              <a:rPr lang="en-US" altLang="zh-CN" sz="700" dirty="0" err="1"/>
              <a:t>tác</a:t>
            </a:r>
            <a:r>
              <a:rPr lang="en-US" altLang="zh-CN" sz="700" dirty="0"/>
              <a:t> </a:t>
            </a:r>
            <a:r>
              <a:rPr lang="en-US" altLang="zh-CN" sz="700" dirty="0" err="1"/>
              <a:t>mở</a:t>
            </a:r>
            <a:r>
              <a:rPr lang="en-US" altLang="zh-CN" sz="700" dirty="0"/>
              <a:t> </a:t>
            </a:r>
            <a:r>
              <a:rPr lang="en-US" altLang="zh-CN" sz="700" dirty="0" err="1"/>
              <a:t>chuyền</a:t>
            </a:r>
            <a:r>
              <a:rPr lang="en-US" altLang="zh-CN" sz="700" dirty="0"/>
              <a:t> </a:t>
            </a:r>
            <a:r>
              <a:rPr lang="en-US" altLang="zh-CN" sz="700" dirty="0" err="1"/>
              <a:t>thì</a:t>
            </a:r>
            <a:r>
              <a:rPr lang="en-US" altLang="zh-CN" sz="700" dirty="0"/>
              <a:t> </a:t>
            </a:r>
            <a:r>
              <a:rPr lang="en-US" altLang="zh-CN" sz="700" dirty="0" err="1"/>
              <a:t>dữ</a:t>
            </a:r>
            <a:r>
              <a:rPr lang="en-US" altLang="zh-CN" sz="700" dirty="0"/>
              <a:t> </a:t>
            </a:r>
            <a:r>
              <a:rPr lang="en-US" altLang="zh-CN" sz="700" dirty="0" err="1"/>
              <a:t>liệu</a:t>
            </a:r>
            <a:r>
              <a:rPr lang="en-US" altLang="zh-CN" sz="700" dirty="0"/>
              <a:t> </a:t>
            </a:r>
            <a:r>
              <a:rPr lang="en-US" altLang="zh-CN" sz="700" dirty="0" err="1"/>
              <a:t>đóng</a:t>
            </a:r>
            <a:r>
              <a:rPr lang="en-US" altLang="zh-CN" sz="700" dirty="0"/>
              <a:t> </a:t>
            </a:r>
            <a:r>
              <a:rPr lang="en-US" altLang="zh-CN" sz="700" dirty="0" err="1"/>
              <a:t>mở</a:t>
            </a:r>
            <a:r>
              <a:rPr lang="en-US" altLang="zh-CN" sz="700" dirty="0"/>
              <a:t> </a:t>
            </a:r>
            <a:r>
              <a:rPr lang="en-US" altLang="zh-CN" sz="700" dirty="0" err="1"/>
              <a:t>sẽ</a:t>
            </a:r>
            <a:r>
              <a:rPr lang="en-US" altLang="zh-CN" sz="700" dirty="0"/>
              <a:t> đ</a:t>
            </a:r>
            <a:r>
              <a:rPr lang="vi-VN" altLang="zh-CN" sz="700" dirty="0"/>
              <a:t>ư</a:t>
            </a:r>
            <a:r>
              <a:rPr lang="en-US" altLang="zh-CN" sz="700" dirty="0" err="1"/>
              <a:t>ợc</a:t>
            </a:r>
            <a:r>
              <a:rPr lang="en-US" altLang="zh-CN" sz="700" dirty="0"/>
              <a:t> </a:t>
            </a:r>
            <a:r>
              <a:rPr lang="en-US" altLang="zh-CN" sz="700" dirty="0" err="1"/>
              <a:t>ghi</a:t>
            </a:r>
            <a:r>
              <a:rPr lang="en-US" altLang="zh-CN" sz="700" dirty="0"/>
              <a:t> </a:t>
            </a:r>
            <a:r>
              <a:rPr lang="en-US" altLang="zh-CN" sz="700" dirty="0" err="1"/>
              <a:t>lại</a:t>
            </a:r>
            <a:r>
              <a:rPr lang="en-US" altLang="zh-CN" sz="700" dirty="0"/>
              <a:t> insert </a:t>
            </a:r>
            <a:r>
              <a:rPr lang="en-US" altLang="zh-CN" sz="700" dirty="0" err="1"/>
              <a:t>vào</a:t>
            </a:r>
            <a:r>
              <a:rPr lang="en-US" altLang="zh-CN" sz="700" dirty="0"/>
              <a:t> </a:t>
            </a:r>
            <a:r>
              <a:rPr lang="en-US" altLang="zh-CN" sz="700" dirty="0" err="1"/>
              <a:t>bảng</a:t>
            </a:r>
            <a:r>
              <a:rPr lang="en-US" altLang="zh-CN" sz="700" dirty="0"/>
              <a:t> </a:t>
            </a:r>
          </a:p>
          <a:p>
            <a:r>
              <a:rPr lang="en-US" altLang="zh-TW" sz="700" b="1" i="1" dirty="0" err="1"/>
              <a:t>mes.mes_line_status</a:t>
            </a:r>
            <a:endParaRPr lang="en-US" altLang="zh-TW" sz="700" b="1" i="1" dirty="0"/>
          </a:p>
          <a:p>
            <a:r>
              <a:rPr lang="en-US" altLang="zh-TW" sz="700" b="1" i="1" dirty="0" err="1"/>
              <a:t>Mes_line_operate_log</a:t>
            </a:r>
            <a:r>
              <a:rPr lang="en-US" altLang="zh-TW" sz="700" b="1" i="1" dirty="0"/>
              <a:t>. </a:t>
            </a:r>
            <a:r>
              <a:rPr lang="en-US" altLang="zh-TW" sz="700" dirty="0" err="1"/>
              <a:t>Dữ</a:t>
            </a:r>
            <a:r>
              <a:rPr lang="en-US" altLang="zh-TW" sz="700" dirty="0"/>
              <a:t> </a:t>
            </a:r>
            <a:r>
              <a:rPr lang="en-US" altLang="zh-TW" sz="700" dirty="0" err="1"/>
              <a:t>liệu</a:t>
            </a:r>
            <a:r>
              <a:rPr lang="en-US" altLang="zh-TW" sz="700" dirty="0"/>
              <a:t> đ</a:t>
            </a:r>
            <a:r>
              <a:rPr lang="vi-VN" altLang="zh-TW" sz="700" dirty="0"/>
              <a:t>ư</a:t>
            </a:r>
            <a:r>
              <a:rPr lang="en-US" altLang="zh-TW" sz="700" dirty="0" err="1"/>
              <a:t>ợc</a:t>
            </a:r>
            <a:r>
              <a:rPr lang="en-US" altLang="zh-TW" sz="700" dirty="0"/>
              <a:t> </a:t>
            </a:r>
            <a:r>
              <a:rPr lang="en-US" altLang="zh-TW" sz="700" dirty="0" err="1"/>
              <a:t>thể</a:t>
            </a:r>
            <a:r>
              <a:rPr lang="en-US" altLang="zh-TW" sz="700" dirty="0"/>
              <a:t> </a:t>
            </a:r>
            <a:r>
              <a:rPr lang="en-US" altLang="zh-TW" sz="700" dirty="0" err="1"/>
              <a:t>hiện</a:t>
            </a:r>
            <a:r>
              <a:rPr lang="en-US" altLang="zh-TW" sz="700" dirty="0"/>
              <a:t> </a:t>
            </a:r>
            <a:r>
              <a:rPr lang="en-US" altLang="zh-TW" sz="700" dirty="0" err="1"/>
              <a:t>nh</a:t>
            </a:r>
            <a:r>
              <a:rPr lang="vi-VN" altLang="zh-TW" sz="700" dirty="0"/>
              <a:t>ư</a:t>
            </a:r>
            <a:r>
              <a:rPr lang="en-US" altLang="zh-TW" sz="700" dirty="0"/>
              <a:t> </a:t>
            </a:r>
            <a:r>
              <a:rPr lang="en-US" altLang="zh-TW" sz="700" dirty="0" err="1"/>
              <a:t>hình</a:t>
            </a:r>
            <a:r>
              <a:rPr lang="en-US" altLang="zh-TW" sz="700" dirty="0"/>
              <a:t> </a:t>
            </a:r>
            <a:r>
              <a:rPr lang="en-US" altLang="zh-TW" sz="700" dirty="0" err="1"/>
              <a:t>bên</a:t>
            </a:r>
            <a:endParaRPr lang="en-US" altLang="zh-TW" sz="700" dirty="0"/>
          </a:p>
          <a:p>
            <a:endParaRPr lang="en-US" altLang="zh-TW" sz="700" dirty="0"/>
          </a:p>
        </p:txBody>
      </p:sp>
      <p:sp>
        <p:nvSpPr>
          <p:cNvPr id="19" name="Oval 18">
            <a:extLst>
              <a:ext uri="{FF2B5EF4-FFF2-40B4-BE49-F238E27FC236}">
                <a16:creationId xmlns:a16="http://schemas.microsoft.com/office/drawing/2014/main" id="{608C8C61-476D-4A65-BBD3-EA2028689DAA}"/>
              </a:ext>
            </a:extLst>
          </p:cNvPr>
          <p:cNvSpPr/>
          <p:nvPr/>
        </p:nvSpPr>
        <p:spPr>
          <a:xfrm>
            <a:off x="7016718" y="4001508"/>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2</a:t>
            </a:r>
            <a:endParaRPr lang="zh-TW" altLang="en-US" sz="1400" dirty="0"/>
          </a:p>
        </p:txBody>
      </p:sp>
      <p:pic>
        <p:nvPicPr>
          <p:cNvPr id="20" name="Picture 19">
            <a:extLst>
              <a:ext uri="{FF2B5EF4-FFF2-40B4-BE49-F238E27FC236}">
                <a16:creationId xmlns:a16="http://schemas.microsoft.com/office/drawing/2014/main" id="{4A7E8594-C574-44AC-BA95-33AC13001205}"/>
              </a:ext>
            </a:extLst>
          </p:cNvPr>
          <p:cNvPicPr>
            <a:picLocks noChangeAspect="1"/>
          </p:cNvPicPr>
          <p:nvPr/>
        </p:nvPicPr>
        <p:blipFill>
          <a:blip r:embed="rId6"/>
          <a:stretch>
            <a:fillRect/>
          </a:stretch>
        </p:blipFill>
        <p:spPr>
          <a:xfrm>
            <a:off x="5451685" y="5999193"/>
            <a:ext cx="4000929" cy="322722"/>
          </a:xfrm>
          <a:prstGeom prst="rect">
            <a:avLst/>
          </a:prstGeom>
        </p:spPr>
      </p:pic>
    </p:spTree>
    <p:extLst>
      <p:ext uri="{BB962C8B-B14F-4D97-AF65-F5344CB8AC3E}">
        <p14:creationId xmlns:p14="http://schemas.microsoft.com/office/powerpoint/2010/main" val="9034662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E0EE6F56-4E98-41DB-A8AB-4D935AF3BF71}"/>
              </a:ext>
            </a:extLst>
          </p:cNvPr>
          <p:cNvPicPr>
            <a:picLocks noChangeAspect="1"/>
          </p:cNvPicPr>
          <p:nvPr/>
        </p:nvPicPr>
        <p:blipFill>
          <a:blip r:embed="rId2"/>
          <a:stretch>
            <a:fillRect/>
          </a:stretch>
        </p:blipFill>
        <p:spPr>
          <a:xfrm>
            <a:off x="90435" y="1519401"/>
            <a:ext cx="7305152" cy="3977047"/>
          </a:xfrm>
          <a:prstGeom prst="rect">
            <a:avLst/>
          </a:prstGeom>
        </p:spPr>
      </p:pic>
      <p:sp>
        <p:nvSpPr>
          <p:cNvPr id="26" name="TextBox 25">
            <a:extLst>
              <a:ext uri="{FF2B5EF4-FFF2-40B4-BE49-F238E27FC236}">
                <a16:creationId xmlns:a16="http://schemas.microsoft.com/office/drawing/2014/main" id="{01183C06-103B-44A6-B448-5B9FA179241C}"/>
              </a:ext>
            </a:extLst>
          </p:cNvPr>
          <p:cNvSpPr txBox="1"/>
          <p:nvPr/>
        </p:nvSpPr>
        <p:spPr>
          <a:xfrm>
            <a:off x="2883876" y="5776325"/>
            <a:ext cx="1034981" cy="369332"/>
          </a:xfrm>
          <a:prstGeom prst="rect">
            <a:avLst/>
          </a:prstGeom>
          <a:noFill/>
          <a:ln>
            <a:solidFill>
              <a:srgbClr val="0D4358"/>
            </a:solidFill>
          </a:ln>
        </p:spPr>
        <p:txBody>
          <a:bodyPr wrap="square" rtlCol="0">
            <a:spAutoFit/>
          </a:bodyPr>
          <a:lstStyle/>
          <a:p>
            <a:pPr algn="ctr"/>
            <a:r>
              <a:rPr lang="en-US" altLang="zh-TW" dirty="0" err="1"/>
              <a:t>Hình</a:t>
            </a:r>
            <a:r>
              <a:rPr lang="en-US" altLang="zh-TW" dirty="0"/>
              <a:t> 2</a:t>
            </a:r>
            <a:endParaRPr lang="zh-TW" altLang="en-US" dirty="0"/>
          </a:p>
        </p:txBody>
      </p:sp>
      <p:sp>
        <p:nvSpPr>
          <p:cNvPr id="5" name="Rectangle 4">
            <a:extLst>
              <a:ext uri="{FF2B5EF4-FFF2-40B4-BE49-F238E27FC236}">
                <a16:creationId xmlns:a16="http://schemas.microsoft.com/office/drawing/2014/main" id="{FDE5F0B2-3D1A-49EB-849B-9A679E76246D}"/>
              </a:ext>
            </a:extLst>
          </p:cNvPr>
          <p:cNvSpPr/>
          <p:nvPr/>
        </p:nvSpPr>
        <p:spPr>
          <a:xfrm>
            <a:off x="7697037" y="2353826"/>
            <a:ext cx="3989196" cy="461665"/>
          </a:xfrm>
          <a:prstGeom prst="rect">
            <a:avLst/>
          </a:prstGeom>
        </p:spPr>
        <p:txBody>
          <a:bodyPr wrap="square">
            <a:spAutoFit/>
          </a:bodyPr>
          <a:lstStyle/>
          <a:p>
            <a:r>
              <a:rPr lang="en-US" altLang="zh-TW" sz="1200" b="1" dirty="0">
                <a:solidFill>
                  <a:srgbClr val="800000"/>
                </a:solidFill>
                <a:latin typeface="Courier New" panose="02070309020205020404" pitchFamily="49" charset="0"/>
                <a:ea typeface="新細明體" panose="02020500000000000000" pitchFamily="18" charset="-120"/>
              </a:rPr>
              <a:t>select</a:t>
            </a:r>
            <a:r>
              <a:rPr lang="en-US" altLang="zh-TW" sz="1200" dirty="0">
                <a:solidFill>
                  <a:srgbClr val="000000"/>
                </a:solidFill>
                <a:latin typeface="Courier New" panose="02070309020205020404" pitchFamily="49" charset="0"/>
                <a:ea typeface="新細明體" panose="02020500000000000000" pitchFamily="18" charset="-120"/>
              </a:rPr>
              <a:t> * </a:t>
            </a:r>
            <a:r>
              <a:rPr lang="en-US" altLang="zh-TW" sz="1200" b="1" dirty="0">
                <a:solidFill>
                  <a:srgbClr val="800000"/>
                </a:solidFill>
                <a:latin typeface="Courier New" panose="02070309020205020404" pitchFamily="49" charset="0"/>
                <a:ea typeface="新細明體" panose="02020500000000000000" pitchFamily="18" charset="-120"/>
              </a:rPr>
              <a:t>from</a:t>
            </a:r>
            <a:r>
              <a:rPr lang="en-US" altLang="zh-TW" sz="1200" dirty="0">
                <a:solidFill>
                  <a:srgbClr val="000000"/>
                </a:solidFill>
                <a:latin typeface="Courier New" panose="02070309020205020404" pitchFamily="49" charset="0"/>
                <a:ea typeface="新細明體" panose="02020500000000000000" pitchFamily="18" charset="-120"/>
              </a:rPr>
              <a:t> </a:t>
            </a:r>
            <a:r>
              <a:rPr lang="en-US" altLang="zh-TW" sz="1200" dirty="0" err="1">
                <a:solidFill>
                  <a:srgbClr val="000000"/>
                </a:solidFill>
                <a:latin typeface="Courier New" panose="02070309020205020404" pitchFamily="49" charset="0"/>
                <a:ea typeface="新細明體" panose="02020500000000000000" pitchFamily="18" charset="-120"/>
              </a:rPr>
              <a:t>mes.mes_wo</a:t>
            </a:r>
            <a:r>
              <a:rPr lang="en-US" altLang="zh-TW" sz="1200" dirty="0">
                <a:solidFill>
                  <a:srgbClr val="000000"/>
                </a:solidFill>
                <a:latin typeface="Courier New" panose="02070309020205020404" pitchFamily="49" charset="0"/>
                <a:ea typeface="新細明體" panose="02020500000000000000" pitchFamily="18" charset="-120"/>
              </a:rPr>
              <a:t> mw </a:t>
            </a:r>
            <a:r>
              <a:rPr lang="en-US" altLang="zh-TW" sz="1200" b="1" dirty="0">
                <a:solidFill>
                  <a:srgbClr val="800000"/>
                </a:solidFill>
                <a:latin typeface="Courier New" panose="02070309020205020404" pitchFamily="49" charset="0"/>
                <a:ea typeface="新細明體" panose="02020500000000000000" pitchFamily="18" charset="-120"/>
              </a:rPr>
              <a:t>where</a:t>
            </a:r>
            <a:r>
              <a:rPr lang="en-US" altLang="zh-TW" sz="1200" dirty="0">
                <a:solidFill>
                  <a:srgbClr val="000000"/>
                </a:solidFill>
                <a:latin typeface="Courier New" panose="02070309020205020404" pitchFamily="49" charset="0"/>
                <a:ea typeface="新細明體" panose="02020500000000000000" pitchFamily="18" charset="-120"/>
              </a:rPr>
              <a:t> </a:t>
            </a:r>
            <a:r>
              <a:rPr lang="en-US" altLang="zh-TW" sz="1200" dirty="0" err="1">
                <a:solidFill>
                  <a:srgbClr val="000000"/>
                </a:solidFill>
                <a:latin typeface="Courier New" panose="02070309020205020404" pitchFamily="49" charset="0"/>
                <a:ea typeface="新細明體" panose="02020500000000000000" pitchFamily="18" charset="-120"/>
              </a:rPr>
              <a:t>wo_no</a:t>
            </a:r>
            <a:r>
              <a:rPr lang="en-US" altLang="zh-TW" sz="1200" dirty="0">
                <a:solidFill>
                  <a:srgbClr val="000000"/>
                </a:solidFill>
                <a:latin typeface="Courier New" panose="02070309020205020404" pitchFamily="49" charset="0"/>
                <a:ea typeface="新細明體" panose="02020500000000000000" pitchFamily="18" charset="-120"/>
              </a:rPr>
              <a:t>=</a:t>
            </a:r>
            <a:r>
              <a:rPr lang="en-US" altLang="zh-TW" sz="1200" dirty="0">
                <a:solidFill>
                  <a:srgbClr val="008000"/>
                </a:solidFill>
                <a:latin typeface="Courier New" panose="02070309020205020404" pitchFamily="49" charset="0"/>
                <a:ea typeface="新細明體" panose="02020500000000000000" pitchFamily="18" charset="-120"/>
              </a:rPr>
              <a:t>'test001'</a:t>
            </a:r>
            <a:r>
              <a:rPr lang="en-US" altLang="zh-TW" sz="1200" dirty="0"/>
              <a:t> </a:t>
            </a:r>
            <a:endParaRPr lang="zh-TW" altLang="en-US" sz="1200" dirty="0"/>
          </a:p>
        </p:txBody>
      </p:sp>
      <p:sp>
        <p:nvSpPr>
          <p:cNvPr id="6" name="TextBox 5">
            <a:extLst>
              <a:ext uri="{FF2B5EF4-FFF2-40B4-BE49-F238E27FC236}">
                <a16:creationId xmlns:a16="http://schemas.microsoft.com/office/drawing/2014/main" id="{4DC5BD09-048D-4823-A9B3-62B122DBB7B1}"/>
              </a:ext>
            </a:extLst>
          </p:cNvPr>
          <p:cNvSpPr txBox="1"/>
          <p:nvPr/>
        </p:nvSpPr>
        <p:spPr>
          <a:xfrm>
            <a:off x="7697037" y="1519401"/>
            <a:ext cx="3446585" cy="646331"/>
          </a:xfrm>
          <a:prstGeom prst="rect">
            <a:avLst/>
          </a:prstGeom>
          <a:noFill/>
        </p:spPr>
        <p:txBody>
          <a:bodyPr wrap="square" rtlCol="0">
            <a:spAutoFit/>
          </a:bodyPr>
          <a:lstStyle/>
          <a:p>
            <a:r>
              <a:rPr lang="en-US" altLang="zh-TW" dirty="0" err="1"/>
              <a:t>Công</a:t>
            </a:r>
            <a:r>
              <a:rPr lang="en-US" altLang="zh-TW" dirty="0"/>
              <a:t> </a:t>
            </a:r>
            <a:r>
              <a:rPr lang="en-US" altLang="zh-TW" dirty="0" err="1"/>
              <a:t>lệnh</a:t>
            </a:r>
            <a:r>
              <a:rPr lang="en-US" altLang="zh-TW" dirty="0"/>
              <a:t> </a:t>
            </a:r>
            <a:r>
              <a:rPr lang="en-US" altLang="zh-TW" dirty="0" err="1"/>
              <a:t>đồng</a:t>
            </a:r>
            <a:r>
              <a:rPr lang="en-US" altLang="zh-TW" dirty="0"/>
              <a:t> </a:t>
            </a:r>
            <a:r>
              <a:rPr lang="en-US" altLang="zh-TW" dirty="0" err="1"/>
              <a:t>bộ</a:t>
            </a:r>
            <a:r>
              <a:rPr lang="en-US" altLang="zh-TW" dirty="0"/>
              <a:t> </a:t>
            </a:r>
            <a:r>
              <a:rPr lang="en-US" altLang="zh-TW" dirty="0" err="1"/>
              <a:t>từ</a:t>
            </a:r>
            <a:r>
              <a:rPr lang="en-US" altLang="zh-TW" dirty="0"/>
              <a:t> </a:t>
            </a:r>
            <a:r>
              <a:rPr lang="en-US" altLang="zh-TW" dirty="0" err="1"/>
              <a:t>trên</a:t>
            </a:r>
            <a:r>
              <a:rPr lang="en-US" altLang="zh-TW" dirty="0"/>
              <a:t> SAP </a:t>
            </a:r>
            <a:r>
              <a:rPr lang="en-US" altLang="zh-TW" dirty="0" err="1"/>
              <a:t>xuống</a:t>
            </a:r>
            <a:r>
              <a:rPr lang="en-US" altLang="zh-TW" dirty="0"/>
              <a:t> </a:t>
            </a:r>
            <a:r>
              <a:rPr lang="en-US" altLang="zh-TW" dirty="0" err="1"/>
              <a:t>sẽ</a:t>
            </a:r>
            <a:r>
              <a:rPr lang="en-US" altLang="zh-TW" dirty="0"/>
              <a:t> </a:t>
            </a:r>
            <a:r>
              <a:rPr lang="en-US" altLang="zh-TW" dirty="0" err="1"/>
              <a:t>có</a:t>
            </a:r>
            <a:r>
              <a:rPr lang="en-US" altLang="zh-TW" dirty="0"/>
              <a:t> </a:t>
            </a:r>
            <a:r>
              <a:rPr lang="en-US" altLang="zh-TW" dirty="0" err="1"/>
              <a:t>dữ</a:t>
            </a:r>
            <a:r>
              <a:rPr lang="en-US" altLang="zh-TW" dirty="0"/>
              <a:t> </a:t>
            </a:r>
            <a:r>
              <a:rPr lang="en-US" altLang="zh-TW" dirty="0" err="1"/>
              <a:t>liệu</a:t>
            </a:r>
            <a:r>
              <a:rPr lang="en-US" altLang="zh-TW" dirty="0"/>
              <a:t> </a:t>
            </a:r>
            <a:r>
              <a:rPr lang="en-US" altLang="zh-TW" dirty="0" err="1"/>
              <a:t>trong</a:t>
            </a:r>
            <a:r>
              <a:rPr lang="en-US" altLang="zh-TW" dirty="0"/>
              <a:t> </a:t>
            </a:r>
            <a:r>
              <a:rPr lang="en-US" altLang="zh-TW" dirty="0" err="1"/>
              <a:t>bảng</a:t>
            </a:r>
            <a:r>
              <a:rPr lang="en-US" altLang="zh-TW" dirty="0"/>
              <a:t> </a:t>
            </a:r>
            <a:endParaRPr lang="zh-TW" altLang="en-US" dirty="0"/>
          </a:p>
        </p:txBody>
      </p:sp>
    </p:spTree>
    <p:extLst>
      <p:ext uri="{BB962C8B-B14F-4D97-AF65-F5344CB8AC3E}">
        <p14:creationId xmlns:p14="http://schemas.microsoft.com/office/powerpoint/2010/main" val="18556091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1ACF2-23A3-4CAA-9040-DD1C8CCB47D3}"/>
              </a:ext>
            </a:extLst>
          </p:cNvPr>
          <p:cNvSpPr>
            <a:spLocks noGrp="1"/>
          </p:cNvSpPr>
          <p:nvPr>
            <p:ph type="title"/>
          </p:nvPr>
        </p:nvSpPr>
        <p:spPr/>
        <p:txBody>
          <a:bodyPr/>
          <a:lstStyle/>
          <a:p>
            <a:r>
              <a:rPr lang="zh-CN" altLang="en-US" dirty="0"/>
              <a:t>通用过站页面 </a:t>
            </a:r>
            <a:r>
              <a:rPr lang="en-US" altLang="zh-CN" dirty="0"/>
              <a:t>– </a:t>
            </a:r>
            <a:r>
              <a:rPr lang="en-US" altLang="zh-CN" dirty="0" err="1"/>
              <a:t>thao</a:t>
            </a:r>
            <a:r>
              <a:rPr lang="en-US" altLang="zh-CN" dirty="0"/>
              <a:t> </a:t>
            </a:r>
            <a:r>
              <a:rPr lang="en-US" altLang="zh-CN" dirty="0" err="1"/>
              <a:t>tác</a:t>
            </a:r>
            <a:r>
              <a:rPr lang="en-US" altLang="zh-CN" dirty="0"/>
              <a:t> qua </a:t>
            </a:r>
            <a:r>
              <a:rPr lang="en-US" altLang="zh-CN" dirty="0" err="1"/>
              <a:t>trạm</a:t>
            </a:r>
            <a:r>
              <a:rPr lang="en-US" altLang="zh-CN" dirty="0"/>
              <a:t> </a:t>
            </a:r>
            <a:endParaRPr lang="zh-TW" altLang="en-US" dirty="0"/>
          </a:p>
        </p:txBody>
      </p:sp>
      <p:pic>
        <p:nvPicPr>
          <p:cNvPr id="4" name="Picture 3">
            <a:extLst>
              <a:ext uri="{FF2B5EF4-FFF2-40B4-BE49-F238E27FC236}">
                <a16:creationId xmlns:a16="http://schemas.microsoft.com/office/drawing/2014/main" id="{B54F162A-E9CE-4175-A26A-3A5B9BD1F9E9}"/>
              </a:ext>
            </a:extLst>
          </p:cNvPr>
          <p:cNvPicPr>
            <a:picLocks noChangeAspect="1"/>
          </p:cNvPicPr>
          <p:nvPr/>
        </p:nvPicPr>
        <p:blipFill>
          <a:blip r:embed="rId2"/>
          <a:stretch>
            <a:fillRect/>
          </a:stretch>
        </p:blipFill>
        <p:spPr>
          <a:xfrm>
            <a:off x="109666" y="1540082"/>
            <a:ext cx="5986334" cy="2151385"/>
          </a:xfrm>
          <a:prstGeom prst="rect">
            <a:avLst/>
          </a:prstGeom>
        </p:spPr>
      </p:pic>
      <p:sp>
        <p:nvSpPr>
          <p:cNvPr id="6" name="Rectangle 5">
            <a:extLst>
              <a:ext uri="{FF2B5EF4-FFF2-40B4-BE49-F238E27FC236}">
                <a16:creationId xmlns:a16="http://schemas.microsoft.com/office/drawing/2014/main" id="{F784B843-7A00-41DC-81A7-F7F7BA013A38}"/>
              </a:ext>
            </a:extLst>
          </p:cNvPr>
          <p:cNvSpPr/>
          <p:nvPr/>
        </p:nvSpPr>
        <p:spPr>
          <a:xfrm>
            <a:off x="6096000" y="2248824"/>
            <a:ext cx="3945468" cy="200055"/>
          </a:xfrm>
          <a:prstGeom prst="rect">
            <a:avLst/>
          </a:prstGeom>
        </p:spPr>
        <p:txBody>
          <a:bodyPr wrap="square">
            <a:spAutoFit/>
          </a:bodyPr>
          <a:lstStyle/>
          <a:p>
            <a:r>
              <a:rPr lang="en-US" altLang="zh-CN" sz="700" dirty="0"/>
              <a:t>   </a:t>
            </a:r>
            <a:endParaRPr lang="en-US" altLang="zh-TW" sz="700" dirty="0"/>
          </a:p>
        </p:txBody>
      </p:sp>
      <p:sp>
        <p:nvSpPr>
          <p:cNvPr id="7" name="Rectangle 6">
            <a:extLst>
              <a:ext uri="{FF2B5EF4-FFF2-40B4-BE49-F238E27FC236}">
                <a16:creationId xmlns:a16="http://schemas.microsoft.com/office/drawing/2014/main" id="{8C4C0363-2235-48F7-834C-A208EE09DEF1}"/>
              </a:ext>
            </a:extLst>
          </p:cNvPr>
          <p:cNvSpPr/>
          <p:nvPr/>
        </p:nvSpPr>
        <p:spPr>
          <a:xfrm>
            <a:off x="6522719" y="1549482"/>
            <a:ext cx="5093945" cy="1708160"/>
          </a:xfrm>
          <a:prstGeom prst="rect">
            <a:avLst/>
          </a:prstGeom>
        </p:spPr>
        <p:txBody>
          <a:bodyPr wrap="square">
            <a:spAutoFit/>
          </a:bodyPr>
          <a:lstStyle/>
          <a:p>
            <a:r>
              <a:rPr lang="en-US" altLang="zh-CN" sz="800" dirty="0"/>
              <a:t>Quay </a:t>
            </a:r>
            <a:r>
              <a:rPr lang="en-US" altLang="zh-CN" sz="800" dirty="0" err="1"/>
              <a:t>lại</a:t>
            </a:r>
            <a:r>
              <a:rPr lang="en-US" altLang="zh-CN" sz="800" dirty="0"/>
              <a:t> </a:t>
            </a:r>
            <a:r>
              <a:rPr lang="en-US" altLang="zh-CN" sz="800" dirty="0" err="1"/>
              <a:t>màn</a:t>
            </a:r>
            <a:r>
              <a:rPr lang="en-US" altLang="zh-CN" sz="800" dirty="0"/>
              <a:t> </a:t>
            </a:r>
            <a:r>
              <a:rPr lang="en-US" altLang="zh-CN" sz="800" dirty="0" err="1"/>
              <a:t>hình</a:t>
            </a:r>
            <a:r>
              <a:rPr lang="en-US" altLang="zh-CN" sz="800" dirty="0"/>
              <a:t> scan qua </a:t>
            </a:r>
            <a:r>
              <a:rPr lang="en-US" altLang="zh-CN" sz="800" dirty="0" err="1"/>
              <a:t>trạm</a:t>
            </a:r>
            <a:r>
              <a:rPr lang="en-US" altLang="zh-CN" sz="800" dirty="0"/>
              <a:t> </a:t>
            </a:r>
            <a:r>
              <a:rPr lang="en-US" altLang="zh-CN" sz="800" dirty="0" err="1"/>
              <a:t>tiếp</a:t>
            </a:r>
            <a:r>
              <a:rPr lang="en-US" altLang="zh-CN" sz="800" dirty="0"/>
              <a:t> </a:t>
            </a:r>
            <a:r>
              <a:rPr lang="en-US" altLang="zh-CN" sz="800" dirty="0" err="1"/>
              <a:t>tục</a:t>
            </a:r>
            <a:r>
              <a:rPr lang="en-US" altLang="zh-CN" sz="800" dirty="0"/>
              <a:t> </a:t>
            </a:r>
            <a:r>
              <a:rPr lang="en-US" altLang="zh-CN" sz="800" dirty="0" err="1"/>
              <a:t>thao</a:t>
            </a:r>
            <a:r>
              <a:rPr lang="en-US" altLang="zh-CN" sz="800" dirty="0"/>
              <a:t> </a:t>
            </a:r>
            <a:r>
              <a:rPr lang="en-US" altLang="zh-CN" sz="800" dirty="0" err="1"/>
              <a:t>tác</a:t>
            </a:r>
            <a:r>
              <a:rPr lang="en-US" altLang="zh-CN" sz="800" dirty="0"/>
              <a:t>. </a:t>
            </a:r>
            <a:r>
              <a:rPr lang="en-US" altLang="zh-CN" sz="800" dirty="0" err="1"/>
              <a:t>Xảy</a:t>
            </a:r>
            <a:r>
              <a:rPr lang="en-US" altLang="zh-CN" sz="800" dirty="0"/>
              <a:t> ra </a:t>
            </a:r>
            <a:r>
              <a:rPr lang="en-US" altLang="zh-CN" sz="800" dirty="0" err="1"/>
              <a:t>quy</a:t>
            </a:r>
            <a:r>
              <a:rPr lang="en-US" altLang="zh-CN" sz="800" dirty="0"/>
              <a:t> </a:t>
            </a:r>
            <a:r>
              <a:rPr lang="en-US" altLang="zh-CN" sz="800" dirty="0" err="1"/>
              <a:t>tắc</a:t>
            </a:r>
            <a:r>
              <a:rPr lang="en-US" altLang="zh-CN" sz="800" dirty="0"/>
              <a:t> </a:t>
            </a:r>
            <a:r>
              <a:rPr lang="en-US" altLang="zh-CN" sz="800" dirty="0" err="1"/>
              <a:t>lỗi</a:t>
            </a:r>
            <a:r>
              <a:rPr lang="en-US" altLang="zh-CN" sz="800" dirty="0"/>
              <a:t> </a:t>
            </a:r>
            <a:r>
              <a:rPr lang="en-US" altLang="zh-CN" sz="800" dirty="0" err="1"/>
              <a:t>nh</a:t>
            </a:r>
            <a:r>
              <a:rPr lang="vi-VN" altLang="zh-CN" sz="800" dirty="0"/>
              <a:t>ư</a:t>
            </a:r>
            <a:r>
              <a:rPr lang="en-US" altLang="zh-CN" sz="800" dirty="0"/>
              <a:t> </a:t>
            </a:r>
            <a:r>
              <a:rPr lang="en-US" altLang="zh-CN" sz="800" dirty="0" err="1"/>
              <a:t>hình</a:t>
            </a:r>
            <a:r>
              <a:rPr lang="en-US" altLang="zh-CN" sz="800" dirty="0"/>
              <a:t> 1 </a:t>
            </a:r>
            <a:r>
              <a:rPr lang="en-US" altLang="zh-CN" sz="800" dirty="0" err="1"/>
              <a:t>chúng</a:t>
            </a:r>
            <a:r>
              <a:rPr lang="en-US" altLang="zh-CN" sz="800" dirty="0"/>
              <a:t> ta </a:t>
            </a:r>
            <a:r>
              <a:rPr lang="en-US" altLang="zh-CN" sz="800" dirty="0" err="1"/>
              <a:t>cần</a:t>
            </a:r>
            <a:r>
              <a:rPr lang="en-US" altLang="zh-CN" sz="800" dirty="0"/>
              <a:t> </a:t>
            </a:r>
            <a:r>
              <a:rPr lang="en-US" altLang="zh-CN" sz="800" dirty="0" err="1"/>
              <a:t>phải</a:t>
            </a:r>
            <a:r>
              <a:rPr lang="en-US" altLang="zh-CN" sz="800" dirty="0"/>
              <a:t> </a:t>
            </a:r>
            <a:r>
              <a:rPr lang="en-US" altLang="zh-CN" sz="800" dirty="0" err="1"/>
              <a:t>thiết</a:t>
            </a:r>
            <a:r>
              <a:rPr lang="en-US" altLang="zh-CN" sz="800" dirty="0"/>
              <a:t> </a:t>
            </a:r>
            <a:r>
              <a:rPr lang="en-US" altLang="zh-CN" sz="800" dirty="0" err="1"/>
              <a:t>lập</a:t>
            </a:r>
            <a:r>
              <a:rPr lang="en-US" altLang="zh-CN" sz="800" dirty="0"/>
              <a:t> scan </a:t>
            </a:r>
            <a:r>
              <a:rPr lang="en-US" altLang="zh-CN" sz="800" dirty="0" err="1"/>
              <a:t>lên</a:t>
            </a:r>
            <a:r>
              <a:rPr lang="en-US" altLang="zh-CN" sz="800" dirty="0"/>
              <a:t> </a:t>
            </a:r>
            <a:r>
              <a:rPr lang="en-US" altLang="zh-CN" sz="800" dirty="0" err="1"/>
              <a:t>khuôn</a:t>
            </a:r>
            <a:r>
              <a:rPr lang="en-US" altLang="zh-CN" sz="800" dirty="0"/>
              <a:t> </a:t>
            </a:r>
            <a:r>
              <a:rPr lang="en-US" altLang="zh-CN" sz="800" dirty="0" err="1"/>
              <a:t>cho</a:t>
            </a:r>
            <a:r>
              <a:rPr lang="en-US" altLang="zh-CN" sz="800" dirty="0"/>
              <a:t> </a:t>
            </a:r>
            <a:r>
              <a:rPr lang="en-US" altLang="zh-CN" sz="800" dirty="0" err="1"/>
              <a:t>sản</a:t>
            </a:r>
            <a:r>
              <a:rPr lang="en-US" altLang="zh-CN" sz="800" dirty="0"/>
              <a:t> </a:t>
            </a:r>
            <a:r>
              <a:rPr lang="en-US" altLang="zh-CN" sz="800" dirty="0" err="1"/>
              <a:t>phẩm</a:t>
            </a:r>
            <a:r>
              <a:rPr lang="en-US" altLang="zh-CN" sz="800" dirty="0"/>
              <a:t> </a:t>
            </a:r>
            <a:r>
              <a:rPr lang="en-US" altLang="zh-CN" sz="800" dirty="0" err="1"/>
              <a:t>tại</a:t>
            </a:r>
            <a:r>
              <a:rPr lang="en-US" altLang="zh-CN" sz="800" dirty="0"/>
              <a:t> </a:t>
            </a:r>
            <a:r>
              <a:rPr lang="en-US" altLang="zh-CN" sz="800" dirty="0" err="1"/>
              <a:t>màn</a:t>
            </a:r>
            <a:r>
              <a:rPr lang="en-US" altLang="zh-CN" sz="800" dirty="0"/>
              <a:t> </a:t>
            </a:r>
            <a:r>
              <a:rPr lang="en-US" altLang="zh-CN" sz="800" dirty="0" err="1"/>
              <a:t>hình</a:t>
            </a:r>
            <a:r>
              <a:rPr lang="zh-CN" altLang="en-US" sz="800" dirty="0"/>
              <a:t>治工具上下线</a:t>
            </a:r>
            <a:r>
              <a:rPr lang="en-US" altLang="zh-CN" sz="800" dirty="0"/>
              <a:t>. </a:t>
            </a:r>
            <a:r>
              <a:rPr lang="en-US" altLang="zh-CN" sz="800" dirty="0" err="1"/>
              <a:t>Dữ</a:t>
            </a:r>
            <a:r>
              <a:rPr lang="en-US" altLang="zh-CN" sz="800" dirty="0"/>
              <a:t> </a:t>
            </a:r>
            <a:r>
              <a:rPr lang="en-US" altLang="zh-CN" sz="800" dirty="0" err="1"/>
              <a:t>liệu</a:t>
            </a:r>
            <a:r>
              <a:rPr lang="en-US" altLang="zh-CN" sz="800" dirty="0"/>
              <a:t> </a:t>
            </a:r>
            <a:r>
              <a:rPr lang="en-US" altLang="zh-CN" sz="800" dirty="0" err="1"/>
              <a:t>của</a:t>
            </a:r>
            <a:r>
              <a:rPr lang="en-US" altLang="zh-CN" sz="800" dirty="0"/>
              <a:t> </a:t>
            </a:r>
            <a:r>
              <a:rPr lang="en-US" altLang="zh-CN" sz="800" dirty="0" err="1"/>
              <a:t>khuôn</a:t>
            </a:r>
            <a:r>
              <a:rPr lang="en-US" altLang="zh-CN" sz="800" dirty="0"/>
              <a:t> đ</a:t>
            </a:r>
            <a:r>
              <a:rPr lang="vi-VN" altLang="zh-CN" sz="800" dirty="0"/>
              <a:t>ư</a:t>
            </a:r>
            <a:r>
              <a:rPr lang="en-US" altLang="zh-CN" sz="800" dirty="0" err="1"/>
              <a:t>ợc</a:t>
            </a:r>
            <a:r>
              <a:rPr lang="en-US" altLang="zh-CN" sz="800" dirty="0"/>
              <a:t> </a:t>
            </a:r>
            <a:r>
              <a:rPr lang="en-US" altLang="zh-CN" sz="800" dirty="0" err="1"/>
              <a:t>lấy</a:t>
            </a:r>
            <a:r>
              <a:rPr lang="en-US" altLang="zh-CN" sz="800" dirty="0"/>
              <a:t> ra </a:t>
            </a:r>
            <a:r>
              <a:rPr lang="en-US" altLang="zh-CN" sz="800" dirty="0" err="1"/>
              <a:t>từ</a:t>
            </a:r>
            <a:r>
              <a:rPr lang="en-US" altLang="zh-CN" sz="800" dirty="0"/>
              <a:t> </a:t>
            </a:r>
            <a:r>
              <a:rPr lang="en-US" altLang="zh-CN" sz="800" dirty="0" err="1"/>
              <a:t>bảng</a:t>
            </a:r>
            <a:r>
              <a:rPr lang="en-US" altLang="zh-CN" sz="800" dirty="0"/>
              <a:t> </a:t>
            </a:r>
            <a:r>
              <a:rPr lang="en-US" altLang="zh-TW" sz="900" b="1" i="1" dirty="0" err="1"/>
              <a:t>mes_fixture_tool_bom</a:t>
            </a:r>
            <a:r>
              <a:rPr lang="en-US" altLang="zh-TW" sz="900" dirty="0"/>
              <a:t>. Sau </a:t>
            </a:r>
            <a:r>
              <a:rPr lang="en-US" altLang="zh-TW" sz="900" dirty="0" err="1"/>
              <a:t>khi</a:t>
            </a:r>
            <a:r>
              <a:rPr lang="en-US" altLang="zh-TW" sz="900" dirty="0"/>
              <a:t> scan </a:t>
            </a:r>
            <a:r>
              <a:rPr lang="en-US" altLang="zh-TW" sz="900" dirty="0" err="1"/>
              <a:t>lên</a:t>
            </a:r>
            <a:r>
              <a:rPr lang="en-US" altLang="zh-TW" sz="900" dirty="0"/>
              <a:t> </a:t>
            </a:r>
            <a:r>
              <a:rPr lang="en-US" altLang="zh-TW" sz="900" dirty="0" err="1"/>
              <a:t>công</a:t>
            </a:r>
            <a:r>
              <a:rPr lang="en-US" altLang="zh-TW" sz="900" dirty="0"/>
              <a:t> </a:t>
            </a:r>
            <a:r>
              <a:rPr lang="en-US" altLang="zh-TW" sz="900" dirty="0" err="1"/>
              <a:t>cụ</a:t>
            </a:r>
            <a:r>
              <a:rPr lang="en-US" altLang="zh-TW" sz="900" dirty="0"/>
              <a:t> </a:t>
            </a:r>
            <a:r>
              <a:rPr lang="en-US" altLang="zh-TW" sz="900" dirty="0" err="1"/>
              <a:t>cho</a:t>
            </a:r>
            <a:r>
              <a:rPr lang="en-US" altLang="zh-TW" sz="900" dirty="0"/>
              <a:t> </a:t>
            </a:r>
            <a:r>
              <a:rPr lang="en-US" altLang="zh-TW" sz="900" dirty="0" err="1"/>
              <a:t>sản</a:t>
            </a:r>
            <a:r>
              <a:rPr lang="en-US" altLang="zh-TW" sz="900" dirty="0"/>
              <a:t> </a:t>
            </a:r>
            <a:r>
              <a:rPr lang="en-US" altLang="zh-TW" sz="900" dirty="0" err="1"/>
              <a:t>phẩm</a:t>
            </a:r>
            <a:r>
              <a:rPr lang="en-US" altLang="zh-TW" sz="900" dirty="0"/>
              <a:t> </a:t>
            </a:r>
            <a:r>
              <a:rPr lang="en-US" altLang="zh-TW" sz="900" dirty="0" err="1"/>
              <a:t>thì</a:t>
            </a:r>
            <a:r>
              <a:rPr lang="en-US" altLang="zh-TW" sz="900" dirty="0"/>
              <a:t> </a:t>
            </a:r>
            <a:r>
              <a:rPr lang="en-US" altLang="zh-TW" sz="900" dirty="0" err="1"/>
              <a:t>dữ</a:t>
            </a:r>
            <a:r>
              <a:rPr lang="en-US" altLang="zh-TW" sz="900" dirty="0"/>
              <a:t> </a:t>
            </a:r>
            <a:r>
              <a:rPr lang="en-US" altLang="zh-TW" sz="900" dirty="0" err="1"/>
              <a:t>liệu</a:t>
            </a:r>
            <a:r>
              <a:rPr lang="en-US" altLang="zh-TW" sz="900" dirty="0"/>
              <a:t> đ</a:t>
            </a:r>
            <a:r>
              <a:rPr lang="vi-VN" altLang="zh-TW" sz="900" dirty="0"/>
              <a:t>ư</a:t>
            </a:r>
            <a:r>
              <a:rPr lang="en-US" altLang="zh-TW" sz="900" dirty="0" err="1"/>
              <a:t>ợc</a:t>
            </a:r>
            <a:r>
              <a:rPr lang="en-US" altLang="zh-TW" sz="900" dirty="0"/>
              <a:t> insert </a:t>
            </a:r>
            <a:r>
              <a:rPr lang="en-US" altLang="zh-TW" sz="900" dirty="0" err="1"/>
              <a:t>vào</a:t>
            </a:r>
            <a:r>
              <a:rPr lang="en-US" altLang="zh-TW" sz="900" dirty="0"/>
              <a:t> </a:t>
            </a:r>
            <a:r>
              <a:rPr lang="en-US" altLang="zh-TW" sz="900" dirty="0" err="1"/>
              <a:t>bảng</a:t>
            </a:r>
            <a:r>
              <a:rPr lang="en-US" altLang="zh-TW" sz="900" dirty="0"/>
              <a:t> </a:t>
            </a:r>
            <a:r>
              <a:rPr lang="en-US" altLang="zh-TW" sz="900" b="1" i="1" dirty="0" err="1"/>
              <a:t>mes_fixture_tool_sn</a:t>
            </a:r>
            <a:r>
              <a:rPr lang="en-US" altLang="zh-TW" sz="900" dirty="0"/>
              <a:t>. </a:t>
            </a:r>
            <a:r>
              <a:rPr lang="en-US" altLang="zh-TW" sz="900" dirty="0" err="1"/>
              <a:t>Và</a:t>
            </a:r>
            <a:r>
              <a:rPr lang="en-US" altLang="zh-TW" sz="900" dirty="0"/>
              <a:t> </a:t>
            </a:r>
            <a:r>
              <a:rPr lang="en-US" altLang="zh-TW" sz="900" dirty="0" err="1"/>
              <a:t>trong</a:t>
            </a:r>
            <a:r>
              <a:rPr lang="en-US" altLang="zh-TW" sz="900" dirty="0"/>
              <a:t> </a:t>
            </a:r>
            <a:r>
              <a:rPr lang="en-US" altLang="zh-TW" sz="900" dirty="0" err="1"/>
              <a:t>lịch</a:t>
            </a:r>
            <a:r>
              <a:rPr lang="en-US" altLang="zh-TW" sz="900" dirty="0"/>
              <a:t> </a:t>
            </a:r>
            <a:r>
              <a:rPr lang="en-US" altLang="zh-TW" sz="900" dirty="0" err="1"/>
              <a:t>sử</a:t>
            </a:r>
            <a:r>
              <a:rPr lang="en-US" altLang="zh-TW" sz="900" dirty="0"/>
              <a:t> </a:t>
            </a:r>
            <a:r>
              <a:rPr lang="en-US" altLang="zh-TW" sz="900" dirty="0" err="1"/>
              <a:t>lên</a:t>
            </a:r>
            <a:r>
              <a:rPr lang="en-US" altLang="zh-TW" sz="900" dirty="0"/>
              <a:t> </a:t>
            </a:r>
            <a:r>
              <a:rPr lang="en-US" altLang="zh-TW" sz="900" dirty="0" err="1"/>
              <a:t>xuống</a:t>
            </a:r>
            <a:r>
              <a:rPr lang="en-US" altLang="zh-TW" sz="900" dirty="0"/>
              <a:t> </a:t>
            </a:r>
            <a:r>
              <a:rPr lang="en-US" altLang="zh-TW" sz="900" dirty="0" err="1"/>
              <a:t>chuyền</a:t>
            </a:r>
            <a:r>
              <a:rPr lang="en-US" altLang="zh-TW" sz="900" dirty="0"/>
              <a:t> </a:t>
            </a:r>
            <a:r>
              <a:rPr lang="en-US" altLang="zh-TW" sz="900" dirty="0" err="1"/>
              <a:t>sẽ</a:t>
            </a:r>
            <a:r>
              <a:rPr lang="en-US" altLang="zh-TW" sz="900" dirty="0"/>
              <a:t> đ</a:t>
            </a:r>
            <a:r>
              <a:rPr lang="vi-VN" altLang="zh-TW" sz="900" dirty="0"/>
              <a:t>ư</a:t>
            </a:r>
            <a:r>
              <a:rPr lang="en-US" altLang="zh-TW" sz="900" dirty="0" err="1"/>
              <a:t>ợc</a:t>
            </a:r>
            <a:r>
              <a:rPr lang="en-US" altLang="zh-TW" sz="900" dirty="0"/>
              <a:t> </a:t>
            </a:r>
            <a:r>
              <a:rPr lang="en-US" altLang="zh-TW" sz="900" dirty="0" err="1"/>
              <a:t>lấy</a:t>
            </a:r>
            <a:r>
              <a:rPr lang="en-US" altLang="zh-TW" sz="900" dirty="0"/>
              <a:t> ra </a:t>
            </a:r>
            <a:r>
              <a:rPr lang="en-US" altLang="zh-TW" sz="900" dirty="0" err="1"/>
              <a:t>từ</a:t>
            </a:r>
            <a:r>
              <a:rPr lang="en-US" altLang="zh-TW" sz="900" dirty="0"/>
              <a:t> </a:t>
            </a:r>
            <a:r>
              <a:rPr lang="en-US" altLang="zh-TW" sz="900" dirty="0" err="1"/>
              <a:t>bảng</a:t>
            </a:r>
            <a:r>
              <a:rPr lang="en-US" altLang="zh-TW" sz="900" b="1" i="1" dirty="0"/>
              <a:t> </a:t>
            </a:r>
            <a:r>
              <a:rPr lang="en-US" altLang="zh-TW" sz="900" b="1" i="1" dirty="0" err="1"/>
              <a:t>mes_fixture_tool_log</a:t>
            </a:r>
            <a:endParaRPr lang="en-US" altLang="zh-TW" sz="900" b="1" i="1" dirty="0"/>
          </a:p>
          <a:p>
            <a:endParaRPr lang="en-US" altLang="zh-TW" sz="900" b="1" i="1" dirty="0"/>
          </a:p>
          <a:p>
            <a:r>
              <a:rPr lang="en-US" altLang="zh-TW" sz="900" b="1" i="1" dirty="0"/>
              <a:t>*</a:t>
            </a:r>
            <a:r>
              <a:rPr lang="en-US" altLang="zh-TW" sz="900" b="1" i="1" dirty="0" err="1"/>
              <a:t>Chú</a:t>
            </a:r>
            <a:r>
              <a:rPr lang="en-US" altLang="zh-TW" sz="900" b="1" i="1" dirty="0"/>
              <a:t> ý: </a:t>
            </a:r>
            <a:r>
              <a:rPr lang="en-US" altLang="zh-TW" sz="900" b="1" i="1" dirty="0" err="1"/>
              <a:t>dữ</a:t>
            </a:r>
            <a:r>
              <a:rPr lang="en-US" altLang="zh-TW" sz="900" b="1" i="1" dirty="0"/>
              <a:t> </a:t>
            </a:r>
            <a:r>
              <a:rPr lang="en-US" altLang="zh-TW" sz="900" b="1" i="1" dirty="0" err="1"/>
              <a:t>liệu</a:t>
            </a:r>
            <a:r>
              <a:rPr lang="en-US" altLang="zh-TW" sz="900" b="1" i="1" dirty="0"/>
              <a:t> </a:t>
            </a:r>
            <a:r>
              <a:rPr lang="en-US" altLang="zh-TW" sz="900" b="1" i="1" dirty="0" err="1"/>
              <a:t>của</a:t>
            </a:r>
            <a:r>
              <a:rPr lang="en-US" altLang="zh-TW" sz="900" b="1" i="1" dirty="0"/>
              <a:t> </a:t>
            </a:r>
            <a:r>
              <a:rPr lang="en-US" altLang="zh-TW" sz="900" b="1" i="1" dirty="0" err="1"/>
              <a:t>khuôn</a:t>
            </a:r>
            <a:r>
              <a:rPr lang="en-US" altLang="zh-TW" sz="900" b="1" i="1" dirty="0"/>
              <a:t> </a:t>
            </a:r>
            <a:r>
              <a:rPr lang="en-US" altLang="zh-TW" sz="900" b="1" i="1" dirty="0" err="1"/>
              <a:t>sẽ</a:t>
            </a:r>
            <a:r>
              <a:rPr lang="en-US" altLang="zh-TW" sz="900" b="1" i="1" dirty="0"/>
              <a:t> đ</a:t>
            </a:r>
            <a:r>
              <a:rPr lang="vi-VN" altLang="zh-TW" sz="900" b="1" i="1" dirty="0"/>
              <a:t>ư</a:t>
            </a:r>
            <a:r>
              <a:rPr lang="en-US" altLang="zh-TW" sz="900" b="1" i="1" dirty="0" err="1"/>
              <a:t>ợc</a:t>
            </a:r>
            <a:r>
              <a:rPr lang="en-US" altLang="zh-TW" sz="900" b="1" i="1" dirty="0"/>
              <a:t> </a:t>
            </a:r>
            <a:r>
              <a:rPr lang="en-US" altLang="zh-TW" sz="900" b="1" i="1" dirty="0" err="1"/>
              <a:t>đồng</a:t>
            </a:r>
            <a:r>
              <a:rPr lang="en-US" altLang="zh-TW" sz="900" b="1" i="1" dirty="0"/>
              <a:t> </a:t>
            </a:r>
            <a:r>
              <a:rPr lang="en-US" altLang="zh-TW" sz="900" b="1" i="1" dirty="0" err="1"/>
              <a:t>bộ</a:t>
            </a:r>
            <a:r>
              <a:rPr lang="en-US" altLang="zh-TW" sz="900" b="1" i="1" dirty="0"/>
              <a:t> </a:t>
            </a:r>
            <a:r>
              <a:rPr lang="en-US" altLang="zh-TW" sz="900" b="1" i="1" dirty="0" err="1"/>
              <a:t>từ</a:t>
            </a:r>
            <a:r>
              <a:rPr lang="en-US" altLang="zh-TW" sz="900" b="1" i="1" dirty="0"/>
              <a:t> TFMS sang. </a:t>
            </a:r>
            <a:r>
              <a:rPr lang="en-US" altLang="zh-TW" sz="900" b="1" i="1" dirty="0" err="1"/>
              <a:t>Mục</a:t>
            </a:r>
            <a:r>
              <a:rPr lang="en-US" altLang="zh-TW" sz="900" b="1" i="1" dirty="0"/>
              <a:t> </a:t>
            </a:r>
            <a:r>
              <a:rPr lang="en-US" altLang="zh-TW" sz="900" b="1" i="1" dirty="0" err="1"/>
              <a:t>này</a:t>
            </a:r>
            <a:r>
              <a:rPr lang="en-US" altLang="zh-TW" sz="900" b="1" i="1" dirty="0"/>
              <a:t> </a:t>
            </a:r>
            <a:r>
              <a:rPr lang="en-US" altLang="zh-TW" sz="900" b="1" i="1" dirty="0" err="1"/>
              <a:t>cần</a:t>
            </a:r>
            <a:r>
              <a:rPr lang="en-US" altLang="zh-TW" sz="900" b="1" i="1" dirty="0"/>
              <a:t> </a:t>
            </a:r>
            <a:r>
              <a:rPr lang="en-US" altLang="zh-TW" sz="900" b="1" i="1" dirty="0" err="1"/>
              <a:t>liên</a:t>
            </a:r>
            <a:r>
              <a:rPr lang="en-US" altLang="zh-TW" sz="900" b="1" i="1" dirty="0"/>
              <a:t> </a:t>
            </a:r>
            <a:r>
              <a:rPr lang="en-US" altLang="zh-TW" sz="900" b="1" i="1" dirty="0" err="1"/>
              <a:t>hệ</a:t>
            </a:r>
            <a:r>
              <a:rPr lang="en-US" altLang="zh-TW" sz="900" b="1" i="1" dirty="0"/>
              <a:t> IT </a:t>
            </a:r>
            <a:r>
              <a:rPr lang="en-US" altLang="zh-TW" sz="900" b="1" i="1" dirty="0" err="1"/>
              <a:t>Thiên</a:t>
            </a:r>
            <a:r>
              <a:rPr lang="en-US" altLang="zh-TW" sz="900" b="1" i="1" dirty="0"/>
              <a:t> </a:t>
            </a:r>
            <a:r>
              <a:rPr lang="en-US" altLang="zh-TW" sz="900" b="1" i="1" dirty="0" err="1"/>
              <a:t>Tân</a:t>
            </a:r>
            <a:r>
              <a:rPr lang="en-US" altLang="zh-TW" sz="900" b="1" i="1" dirty="0"/>
              <a:t> </a:t>
            </a:r>
            <a:r>
              <a:rPr lang="en-US" altLang="zh-TW" sz="900" b="1" i="1" dirty="0" err="1"/>
              <a:t>để</a:t>
            </a:r>
            <a:r>
              <a:rPr lang="en-US" altLang="zh-TW" sz="900" b="1" i="1" dirty="0"/>
              <a:t> </a:t>
            </a:r>
            <a:r>
              <a:rPr lang="en-US" altLang="zh-TW" sz="900" b="1" i="1" dirty="0" err="1"/>
              <a:t>biết</a:t>
            </a:r>
            <a:r>
              <a:rPr lang="en-US" altLang="zh-TW" sz="900" b="1" i="1" dirty="0"/>
              <a:t> them </a:t>
            </a:r>
            <a:r>
              <a:rPr lang="en-US" altLang="zh-TW" sz="900" b="1" i="1" dirty="0" err="1"/>
              <a:t>thông</a:t>
            </a:r>
            <a:r>
              <a:rPr lang="en-US" altLang="zh-TW" sz="900" b="1" i="1" dirty="0"/>
              <a:t> tin</a:t>
            </a:r>
          </a:p>
          <a:p>
            <a:endParaRPr lang="en-US" altLang="zh-TW" sz="900" b="1" i="1" dirty="0"/>
          </a:p>
          <a:p>
            <a:endParaRPr lang="en-US" altLang="zh-TW" b="1" i="1" dirty="0"/>
          </a:p>
          <a:p>
            <a:endParaRPr lang="en-US" altLang="zh-TW" sz="800" b="1" i="1" dirty="0"/>
          </a:p>
        </p:txBody>
      </p:sp>
      <p:sp>
        <p:nvSpPr>
          <p:cNvPr id="8" name="Oval 7">
            <a:extLst>
              <a:ext uri="{FF2B5EF4-FFF2-40B4-BE49-F238E27FC236}">
                <a16:creationId xmlns:a16="http://schemas.microsoft.com/office/drawing/2014/main" id="{60A816BB-BC88-4FD9-8353-4B53E446DE33}"/>
              </a:ext>
            </a:extLst>
          </p:cNvPr>
          <p:cNvSpPr/>
          <p:nvPr/>
        </p:nvSpPr>
        <p:spPr>
          <a:xfrm>
            <a:off x="5689599" y="1644770"/>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a:t>
            </a:r>
            <a:endParaRPr lang="zh-TW" altLang="en-US" sz="1400" dirty="0"/>
          </a:p>
        </p:txBody>
      </p:sp>
      <p:sp>
        <p:nvSpPr>
          <p:cNvPr id="9" name="Oval 8">
            <a:extLst>
              <a:ext uri="{FF2B5EF4-FFF2-40B4-BE49-F238E27FC236}">
                <a16:creationId xmlns:a16="http://schemas.microsoft.com/office/drawing/2014/main" id="{B80D48F2-84D0-4A0C-B138-D2C2EC1984D9}"/>
              </a:ext>
            </a:extLst>
          </p:cNvPr>
          <p:cNvSpPr/>
          <p:nvPr/>
        </p:nvSpPr>
        <p:spPr>
          <a:xfrm>
            <a:off x="6177447" y="1649509"/>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a:t>
            </a:r>
            <a:endParaRPr lang="zh-TW" altLang="en-US" sz="1400" dirty="0"/>
          </a:p>
        </p:txBody>
      </p:sp>
      <p:pic>
        <p:nvPicPr>
          <p:cNvPr id="10" name="Picture 9">
            <a:extLst>
              <a:ext uri="{FF2B5EF4-FFF2-40B4-BE49-F238E27FC236}">
                <a16:creationId xmlns:a16="http://schemas.microsoft.com/office/drawing/2014/main" id="{B3174742-4643-4C6D-BEDC-84BC9DA5AECE}"/>
              </a:ext>
            </a:extLst>
          </p:cNvPr>
          <p:cNvPicPr>
            <a:picLocks noChangeAspect="1"/>
          </p:cNvPicPr>
          <p:nvPr/>
        </p:nvPicPr>
        <p:blipFill>
          <a:blip r:embed="rId3"/>
          <a:stretch>
            <a:fillRect/>
          </a:stretch>
        </p:blipFill>
        <p:spPr>
          <a:xfrm>
            <a:off x="109666" y="3849245"/>
            <a:ext cx="5927066" cy="1866995"/>
          </a:xfrm>
          <a:prstGeom prst="rect">
            <a:avLst/>
          </a:prstGeom>
        </p:spPr>
      </p:pic>
    </p:spTree>
    <p:extLst>
      <p:ext uri="{BB962C8B-B14F-4D97-AF65-F5344CB8AC3E}">
        <p14:creationId xmlns:p14="http://schemas.microsoft.com/office/powerpoint/2010/main" val="3092502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0BADF7-7384-4088-BDAF-9CAA81F14CBA}"/>
              </a:ext>
            </a:extLst>
          </p:cNvPr>
          <p:cNvSpPr>
            <a:spLocks noGrp="1"/>
          </p:cNvSpPr>
          <p:nvPr>
            <p:ph type="title"/>
          </p:nvPr>
        </p:nvSpPr>
        <p:spPr/>
        <p:txBody>
          <a:bodyPr/>
          <a:lstStyle/>
          <a:p>
            <a:endParaRPr lang="zh-TW" altLang="en-US"/>
          </a:p>
        </p:txBody>
      </p:sp>
      <p:pic>
        <p:nvPicPr>
          <p:cNvPr id="6" name="Picture 5">
            <a:extLst>
              <a:ext uri="{FF2B5EF4-FFF2-40B4-BE49-F238E27FC236}">
                <a16:creationId xmlns:a16="http://schemas.microsoft.com/office/drawing/2014/main" id="{E2338022-5AA3-4642-BA83-0534CD0E5E49}"/>
              </a:ext>
            </a:extLst>
          </p:cNvPr>
          <p:cNvPicPr>
            <a:picLocks noChangeAspect="1"/>
          </p:cNvPicPr>
          <p:nvPr/>
        </p:nvPicPr>
        <p:blipFill>
          <a:blip r:embed="rId2"/>
          <a:stretch>
            <a:fillRect/>
          </a:stretch>
        </p:blipFill>
        <p:spPr>
          <a:xfrm>
            <a:off x="98930" y="1548904"/>
            <a:ext cx="4473070" cy="1731129"/>
          </a:xfrm>
          <a:prstGeom prst="rect">
            <a:avLst/>
          </a:prstGeom>
        </p:spPr>
      </p:pic>
      <p:sp>
        <p:nvSpPr>
          <p:cNvPr id="7" name="Rectangle 6">
            <a:extLst>
              <a:ext uri="{FF2B5EF4-FFF2-40B4-BE49-F238E27FC236}">
                <a16:creationId xmlns:a16="http://schemas.microsoft.com/office/drawing/2014/main" id="{453C3F25-B5A0-4A73-BCA2-4A389654FE4A}"/>
              </a:ext>
            </a:extLst>
          </p:cNvPr>
          <p:cNvSpPr/>
          <p:nvPr/>
        </p:nvSpPr>
        <p:spPr>
          <a:xfrm>
            <a:off x="5073029" y="1604397"/>
            <a:ext cx="5093945" cy="861774"/>
          </a:xfrm>
          <a:prstGeom prst="rect">
            <a:avLst/>
          </a:prstGeom>
        </p:spPr>
        <p:txBody>
          <a:bodyPr wrap="square">
            <a:spAutoFit/>
          </a:bodyPr>
          <a:lstStyle/>
          <a:p>
            <a:r>
              <a:rPr lang="en-US" altLang="zh-CN" sz="800" dirty="0"/>
              <a:t>Sau </a:t>
            </a:r>
            <a:r>
              <a:rPr lang="en-US" altLang="zh-CN" sz="800" dirty="0" err="1"/>
              <a:t>khi</a:t>
            </a:r>
            <a:r>
              <a:rPr lang="en-US" altLang="zh-CN" sz="800" dirty="0"/>
              <a:t> quay </a:t>
            </a:r>
            <a:r>
              <a:rPr lang="en-US" altLang="zh-CN" sz="800" dirty="0" err="1"/>
              <a:t>lại</a:t>
            </a:r>
            <a:r>
              <a:rPr lang="en-US" altLang="zh-CN" sz="800" dirty="0"/>
              <a:t> </a:t>
            </a:r>
            <a:r>
              <a:rPr lang="en-US" altLang="zh-CN" sz="800" dirty="0" err="1"/>
              <a:t>màn</a:t>
            </a:r>
            <a:r>
              <a:rPr lang="en-US" altLang="zh-CN" sz="800" dirty="0"/>
              <a:t> </a:t>
            </a:r>
            <a:r>
              <a:rPr lang="en-US" altLang="zh-CN" sz="800" dirty="0" err="1"/>
              <a:t>hình</a:t>
            </a:r>
            <a:r>
              <a:rPr lang="en-US" altLang="zh-CN" sz="800" dirty="0"/>
              <a:t> scan qua </a:t>
            </a:r>
            <a:r>
              <a:rPr lang="en-US" altLang="zh-CN" sz="800" dirty="0" err="1"/>
              <a:t>trạm</a:t>
            </a:r>
            <a:r>
              <a:rPr lang="en-US" altLang="zh-CN" sz="800" dirty="0"/>
              <a:t> </a:t>
            </a:r>
            <a:r>
              <a:rPr lang="en-US" altLang="zh-CN" sz="800" dirty="0" err="1"/>
              <a:t>tiếp</a:t>
            </a:r>
            <a:r>
              <a:rPr lang="en-US" altLang="zh-CN" sz="800" dirty="0"/>
              <a:t> </a:t>
            </a:r>
            <a:r>
              <a:rPr lang="en-US" altLang="zh-CN" sz="800" dirty="0" err="1"/>
              <a:t>tục</a:t>
            </a:r>
            <a:r>
              <a:rPr lang="en-US" altLang="zh-CN" sz="800" dirty="0"/>
              <a:t> </a:t>
            </a:r>
            <a:r>
              <a:rPr lang="en-US" altLang="zh-CN" sz="800" dirty="0" err="1"/>
              <a:t>thấy</a:t>
            </a:r>
            <a:r>
              <a:rPr lang="en-US" altLang="zh-CN" sz="800" dirty="0"/>
              <a:t> </a:t>
            </a:r>
            <a:r>
              <a:rPr lang="en-US" altLang="zh-CN" sz="800" dirty="0" err="1"/>
              <a:t>thông</a:t>
            </a:r>
            <a:r>
              <a:rPr lang="en-US" altLang="zh-CN" sz="800" dirty="0"/>
              <a:t> </a:t>
            </a:r>
            <a:r>
              <a:rPr lang="en-US" altLang="zh-CN" sz="800" dirty="0" err="1"/>
              <a:t>báo</a:t>
            </a:r>
            <a:r>
              <a:rPr lang="en-US" altLang="zh-CN" sz="800" dirty="0"/>
              <a:t> </a:t>
            </a:r>
            <a:r>
              <a:rPr lang="en-US" altLang="zh-CN" sz="800" dirty="0" err="1"/>
              <a:t>lỗi</a:t>
            </a:r>
            <a:r>
              <a:rPr lang="en-US" altLang="zh-CN" sz="800" dirty="0"/>
              <a:t> </a:t>
            </a:r>
            <a:r>
              <a:rPr lang="en-US" altLang="zh-CN" sz="800" dirty="0" err="1"/>
              <a:t>chúng</a:t>
            </a:r>
            <a:r>
              <a:rPr lang="en-US" altLang="zh-CN" sz="800" dirty="0"/>
              <a:t> ta </a:t>
            </a:r>
            <a:r>
              <a:rPr lang="en-US" altLang="zh-CN" sz="800" dirty="0" err="1"/>
              <a:t>cần</a:t>
            </a:r>
            <a:r>
              <a:rPr lang="en-US" altLang="zh-CN" sz="800" dirty="0"/>
              <a:t> </a:t>
            </a:r>
            <a:r>
              <a:rPr lang="en-US" altLang="zh-CN" sz="800" dirty="0" err="1"/>
              <a:t>tiếp</a:t>
            </a:r>
            <a:r>
              <a:rPr lang="en-US" altLang="zh-CN" sz="800" dirty="0"/>
              <a:t> </a:t>
            </a:r>
            <a:r>
              <a:rPr lang="en-US" altLang="zh-CN" sz="800" dirty="0" err="1"/>
              <a:t>tục</a:t>
            </a:r>
            <a:r>
              <a:rPr lang="en-US" altLang="zh-CN" sz="800" dirty="0"/>
              <a:t> </a:t>
            </a:r>
            <a:r>
              <a:rPr lang="en-US" altLang="zh-CN" sz="800" dirty="0" err="1"/>
              <a:t>xử</a:t>
            </a:r>
            <a:r>
              <a:rPr lang="en-US" altLang="zh-CN" sz="800" dirty="0"/>
              <a:t> </a:t>
            </a:r>
            <a:r>
              <a:rPr lang="en-US" altLang="zh-CN" sz="800" dirty="0" err="1"/>
              <a:t>lý</a:t>
            </a:r>
            <a:r>
              <a:rPr lang="en-US" altLang="zh-CN" sz="800" dirty="0"/>
              <a:t>. </a:t>
            </a:r>
            <a:r>
              <a:rPr lang="en-US" altLang="zh-CN" sz="800" dirty="0" err="1"/>
              <a:t>Màn</a:t>
            </a:r>
            <a:r>
              <a:rPr lang="en-US" altLang="zh-CN" sz="800" dirty="0"/>
              <a:t> </a:t>
            </a:r>
            <a:r>
              <a:rPr lang="en-US" altLang="zh-CN" sz="800" dirty="0" err="1"/>
              <a:t>hình</a:t>
            </a:r>
            <a:r>
              <a:rPr lang="en-US" altLang="zh-CN" sz="800" dirty="0"/>
              <a:t> </a:t>
            </a:r>
            <a:r>
              <a:rPr lang="en-US" altLang="zh-CN" sz="800" dirty="0" err="1"/>
              <a:t>thông</a:t>
            </a:r>
            <a:r>
              <a:rPr lang="en-US" altLang="zh-CN" sz="800" dirty="0"/>
              <a:t> </a:t>
            </a:r>
            <a:r>
              <a:rPr lang="en-US" altLang="zh-CN" sz="800" dirty="0" err="1"/>
              <a:t>báo</a:t>
            </a:r>
            <a:r>
              <a:rPr lang="en-US" altLang="zh-CN" sz="800" dirty="0"/>
              <a:t> </a:t>
            </a:r>
            <a:r>
              <a:rPr lang="en-US" altLang="zh-CN" sz="800" dirty="0" err="1"/>
              <a:t>lỗi</a:t>
            </a:r>
            <a:r>
              <a:rPr lang="en-US" altLang="zh-CN" sz="800" dirty="0"/>
              <a:t> Kem </a:t>
            </a:r>
            <a:r>
              <a:rPr lang="en-US" altLang="zh-CN" sz="800" dirty="0" err="1"/>
              <a:t>thiếc</a:t>
            </a:r>
            <a:r>
              <a:rPr lang="en-US" altLang="zh-CN" sz="800" dirty="0"/>
              <a:t> </a:t>
            </a:r>
            <a:r>
              <a:rPr lang="zh-TW" altLang="en-US" sz="800" dirty="0"/>
              <a:t>锡膏 </a:t>
            </a:r>
            <a:r>
              <a:rPr lang="en-US" altLang="zh-TW" sz="800" dirty="0" err="1"/>
              <a:t>ch</a:t>
            </a:r>
            <a:r>
              <a:rPr lang="vi-VN" altLang="zh-TW" sz="800" dirty="0"/>
              <a:t>ư</a:t>
            </a:r>
            <a:r>
              <a:rPr lang="en-US" altLang="zh-TW" sz="800" dirty="0"/>
              <a:t>a đ</a:t>
            </a:r>
            <a:r>
              <a:rPr lang="vi-VN" altLang="zh-TW" sz="800" dirty="0"/>
              <a:t>ư</a:t>
            </a:r>
            <a:r>
              <a:rPr lang="en-US" altLang="zh-TW" sz="800" dirty="0" err="1"/>
              <a:t>ợc</a:t>
            </a:r>
            <a:r>
              <a:rPr lang="en-US" altLang="zh-TW" sz="800" dirty="0"/>
              <a:t> </a:t>
            </a:r>
            <a:r>
              <a:rPr lang="en-US" altLang="zh-TW" sz="800" dirty="0" err="1"/>
              <a:t>thiết</a:t>
            </a:r>
            <a:r>
              <a:rPr lang="en-US" altLang="zh-TW" sz="800" dirty="0"/>
              <a:t> </a:t>
            </a:r>
            <a:r>
              <a:rPr lang="en-US" altLang="zh-TW" sz="800" dirty="0" err="1"/>
              <a:t>lập</a:t>
            </a:r>
            <a:r>
              <a:rPr lang="en-US" altLang="zh-TW" sz="800" dirty="0"/>
              <a:t>. </a:t>
            </a:r>
            <a:r>
              <a:rPr lang="en-US" altLang="zh-TW" sz="800" dirty="0" err="1"/>
              <a:t>Chúng</a:t>
            </a:r>
            <a:r>
              <a:rPr lang="en-US" altLang="zh-TW" sz="800" dirty="0"/>
              <a:t> ta </a:t>
            </a:r>
            <a:r>
              <a:rPr lang="en-US" altLang="zh-TW" sz="800" dirty="0" err="1"/>
              <a:t>cần</a:t>
            </a:r>
            <a:r>
              <a:rPr lang="en-US" altLang="zh-TW" sz="800" dirty="0"/>
              <a:t> </a:t>
            </a:r>
            <a:r>
              <a:rPr lang="en-US" altLang="zh-TW" sz="800" dirty="0" err="1"/>
              <a:t>phải</a:t>
            </a:r>
            <a:r>
              <a:rPr lang="en-US" altLang="zh-TW" sz="800" dirty="0"/>
              <a:t> </a:t>
            </a:r>
            <a:r>
              <a:rPr lang="en-US" altLang="zh-TW" sz="800" dirty="0" err="1"/>
              <a:t>cấu</a:t>
            </a:r>
            <a:r>
              <a:rPr lang="en-US" altLang="zh-TW" sz="800" dirty="0"/>
              <a:t> </a:t>
            </a:r>
            <a:r>
              <a:rPr lang="en-US" altLang="zh-TW" sz="800" dirty="0" err="1"/>
              <a:t>hình</a:t>
            </a:r>
            <a:r>
              <a:rPr lang="en-US" altLang="zh-TW" sz="800" dirty="0"/>
              <a:t> l</a:t>
            </a:r>
            <a:r>
              <a:rPr lang="vi-VN" altLang="zh-TW" sz="800" dirty="0"/>
              <a:t>ư</a:t>
            </a:r>
            <a:r>
              <a:rPr lang="en-US" altLang="zh-TW" sz="800" dirty="0"/>
              <a:t>u </a:t>
            </a:r>
            <a:r>
              <a:rPr lang="en-US" altLang="zh-TW" sz="800" dirty="0" err="1"/>
              <a:t>trình</a:t>
            </a:r>
            <a:r>
              <a:rPr lang="en-US" altLang="zh-TW" sz="800" dirty="0"/>
              <a:t> </a:t>
            </a:r>
            <a:r>
              <a:rPr lang="en-US" altLang="zh-TW" sz="800" dirty="0" err="1"/>
              <a:t>kem</a:t>
            </a:r>
            <a:r>
              <a:rPr lang="en-US" altLang="zh-TW" sz="800" dirty="0"/>
              <a:t> </a:t>
            </a:r>
            <a:r>
              <a:rPr lang="en-US" altLang="zh-TW" sz="800" dirty="0" err="1"/>
              <a:t>thiếc</a:t>
            </a:r>
            <a:r>
              <a:rPr lang="en-US" altLang="zh-TW" sz="800" dirty="0"/>
              <a:t> </a:t>
            </a:r>
            <a:r>
              <a:rPr lang="en-US" altLang="zh-TW" sz="800" dirty="0" err="1"/>
              <a:t>cho</a:t>
            </a:r>
            <a:r>
              <a:rPr lang="en-US" altLang="zh-TW" sz="800" dirty="0"/>
              <a:t> </a:t>
            </a:r>
            <a:r>
              <a:rPr lang="en-US" altLang="zh-TW" sz="800" dirty="0" err="1"/>
              <a:t>sản</a:t>
            </a:r>
            <a:r>
              <a:rPr lang="en-US" altLang="zh-TW" sz="800" dirty="0"/>
              <a:t> </a:t>
            </a:r>
            <a:r>
              <a:rPr lang="en-US" altLang="zh-TW" sz="800" dirty="0" err="1"/>
              <a:t>phẩm</a:t>
            </a:r>
            <a:r>
              <a:rPr lang="en-US" altLang="zh-TW" sz="800" dirty="0"/>
              <a:t> </a:t>
            </a:r>
            <a:r>
              <a:rPr lang="en-US" altLang="zh-TW" sz="800" dirty="0" err="1"/>
              <a:t>theo</a:t>
            </a:r>
            <a:r>
              <a:rPr lang="en-US" altLang="zh-TW" sz="800" dirty="0"/>
              <a:t> </a:t>
            </a:r>
            <a:r>
              <a:rPr lang="en-US" altLang="zh-TW" sz="800" dirty="0" err="1"/>
              <a:t>trình</a:t>
            </a:r>
            <a:r>
              <a:rPr lang="en-US" altLang="zh-TW" sz="800" dirty="0"/>
              <a:t> </a:t>
            </a:r>
            <a:r>
              <a:rPr lang="en-US" altLang="zh-TW" sz="800" dirty="0" err="1"/>
              <a:t>tự</a:t>
            </a:r>
            <a:r>
              <a:rPr lang="en-US" altLang="zh-TW" sz="800" dirty="0"/>
              <a:t> </a:t>
            </a:r>
            <a:r>
              <a:rPr lang="en-US" altLang="zh-TW" sz="800" dirty="0" err="1"/>
              <a:t>các</a:t>
            </a:r>
            <a:r>
              <a:rPr lang="en-US" altLang="zh-TW" sz="800" dirty="0"/>
              <a:t> </a:t>
            </a:r>
            <a:r>
              <a:rPr lang="en-US" altLang="zh-TW" sz="800" dirty="0" err="1"/>
              <a:t>màn</a:t>
            </a:r>
            <a:r>
              <a:rPr lang="en-US" altLang="zh-TW" sz="800" dirty="0"/>
              <a:t> </a:t>
            </a:r>
            <a:r>
              <a:rPr lang="en-US" altLang="zh-TW" sz="800" dirty="0" err="1"/>
              <a:t>hình</a:t>
            </a:r>
            <a:r>
              <a:rPr lang="en-US" altLang="zh-TW" sz="800" dirty="0"/>
              <a:t>:</a:t>
            </a:r>
            <a:r>
              <a:rPr lang="zh-TW" altLang="en-US" sz="800" dirty="0"/>
              <a:t>辅材品类</a:t>
            </a:r>
            <a:r>
              <a:rPr lang="en-US" altLang="zh-TW" sz="800" dirty="0"/>
              <a:t>,</a:t>
            </a:r>
            <a:r>
              <a:rPr lang="zh-TW" altLang="en-US" sz="800" dirty="0"/>
              <a:t>辅材资料</a:t>
            </a:r>
            <a:r>
              <a:rPr lang="en-US" altLang="zh-TW" sz="800" dirty="0"/>
              <a:t>,</a:t>
            </a:r>
            <a:r>
              <a:rPr lang="zh-CN" altLang="en-US" sz="800" dirty="0"/>
              <a:t>辅材使用规则</a:t>
            </a:r>
            <a:r>
              <a:rPr lang="en-US" altLang="zh-CN" sz="800" dirty="0"/>
              <a:t>. </a:t>
            </a:r>
            <a:endParaRPr lang="en-US" altLang="zh-TW" sz="900" b="1" i="1" dirty="0"/>
          </a:p>
          <a:p>
            <a:endParaRPr lang="en-US" altLang="zh-TW" b="1" i="1" dirty="0"/>
          </a:p>
          <a:p>
            <a:endParaRPr lang="en-US" altLang="zh-TW" sz="800" b="1" i="1" dirty="0"/>
          </a:p>
        </p:txBody>
      </p:sp>
      <p:sp>
        <p:nvSpPr>
          <p:cNvPr id="8" name="Oval 7">
            <a:extLst>
              <a:ext uri="{FF2B5EF4-FFF2-40B4-BE49-F238E27FC236}">
                <a16:creationId xmlns:a16="http://schemas.microsoft.com/office/drawing/2014/main" id="{0CB3E320-7CA3-4670-8CFB-56A02AFFAB52}"/>
              </a:ext>
            </a:extLst>
          </p:cNvPr>
          <p:cNvSpPr/>
          <p:nvPr/>
        </p:nvSpPr>
        <p:spPr>
          <a:xfrm>
            <a:off x="4224867" y="1548904"/>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a:t>
            </a:r>
            <a:endParaRPr lang="zh-TW" altLang="en-US" sz="1400" dirty="0"/>
          </a:p>
        </p:txBody>
      </p:sp>
      <p:sp>
        <p:nvSpPr>
          <p:cNvPr id="9" name="Oval 8">
            <a:extLst>
              <a:ext uri="{FF2B5EF4-FFF2-40B4-BE49-F238E27FC236}">
                <a16:creationId xmlns:a16="http://schemas.microsoft.com/office/drawing/2014/main" id="{A1367A78-9E54-4635-A189-5C6FF2FDAE42}"/>
              </a:ext>
            </a:extLst>
          </p:cNvPr>
          <p:cNvSpPr/>
          <p:nvPr/>
        </p:nvSpPr>
        <p:spPr>
          <a:xfrm>
            <a:off x="4725896" y="1569657"/>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a:t>
            </a:r>
            <a:endParaRPr lang="zh-TW" altLang="en-US" sz="1400" dirty="0"/>
          </a:p>
        </p:txBody>
      </p:sp>
      <p:sp>
        <p:nvSpPr>
          <p:cNvPr id="10" name="Rectangle 9">
            <a:extLst>
              <a:ext uri="{FF2B5EF4-FFF2-40B4-BE49-F238E27FC236}">
                <a16:creationId xmlns:a16="http://schemas.microsoft.com/office/drawing/2014/main" id="{95BDDBD8-BFF0-4551-982C-E087BC27C2A4}"/>
              </a:ext>
            </a:extLst>
          </p:cNvPr>
          <p:cNvSpPr/>
          <p:nvPr/>
        </p:nvSpPr>
        <p:spPr>
          <a:xfrm>
            <a:off x="5073029" y="2257377"/>
            <a:ext cx="5093945" cy="1092607"/>
          </a:xfrm>
          <a:prstGeom prst="rect">
            <a:avLst/>
          </a:prstGeom>
        </p:spPr>
        <p:txBody>
          <a:bodyPr wrap="square">
            <a:spAutoFit/>
          </a:bodyPr>
          <a:lstStyle/>
          <a:p>
            <a:r>
              <a:rPr lang="en-US" altLang="zh-CN" sz="800" dirty="0" err="1"/>
              <a:t>Tại</a:t>
            </a:r>
            <a:r>
              <a:rPr lang="en-US" altLang="zh-CN" sz="800" dirty="0"/>
              <a:t> </a:t>
            </a:r>
            <a:r>
              <a:rPr lang="en-US" altLang="zh-CN" sz="800" dirty="0" err="1"/>
              <a:t>màn</a:t>
            </a:r>
            <a:r>
              <a:rPr lang="en-US" altLang="zh-CN" sz="800" dirty="0"/>
              <a:t> </a:t>
            </a:r>
            <a:r>
              <a:rPr lang="en-US" altLang="zh-CN" sz="800" dirty="0" err="1"/>
              <a:t>hình</a:t>
            </a:r>
            <a:r>
              <a:rPr lang="en-US" altLang="zh-CN" sz="800" dirty="0"/>
              <a:t> </a:t>
            </a:r>
            <a:r>
              <a:rPr lang="zh-TW" altLang="en-US" sz="800" dirty="0"/>
              <a:t>辅材品类 </a:t>
            </a:r>
            <a:r>
              <a:rPr lang="en-US" altLang="zh-TW" sz="800" dirty="0" err="1"/>
              <a:t>chúng</a:t>
            </a:r>
            <a:r>
              <a:rPr lang="en-US" altLang="zh-TW" sz="800" dirty="0"/>
              <a:t> ta </a:t>
            </a:r>
            <a:r>
              <a:rPr lang="en-US" altLang="zh-TW" sz="800" dirty="0" err="1"/>
              <a:t>cần</a:t>
            </a:r>
            <a:r>
              <a:rPr lang="en-US" altLang="zh-TW" sz="800" dirty="0"/>
              <a:t> </a:t>
            </a:r>
            <a:r>
              <a:rPr lang="en-US" altLang="zh-TW" sz="800" dirty="0" err="1"/>
              <a:t>phải</a:t>
            </a:r>
            <a:r>
              <a:rPr lang="en-US" altLang="zh-TW" sz="800" dirty="0"/>
              <a:t> </a:t>
            </a:r>
            <a:r>
              <a:rPr lang="en-US" altLang="zh-TW" sz="800" dirty="0" err="1"/>
              <a:t>cấu</a:t>
            </a:r>
            <a:r>
              <a:rPr lang="en-US" altLang="zh-TW" sz="800" dirty="0"/>
              <a:t> </a:t>
            </a:r>
            <a:r>
              <a:rPr lang="en-US" altLang="zh-TW" sz="800" dirty="0" err="1"/>
              <a:t>hình</a:t>
            </a:r>
            <a:r>
              <a:rPr lang="en-US" altLang="zh-TW" sz="800" dirty="0"/>
              <a:t> Solder Paste </a:t>
            </a:r>
            <a:r>
              <a:rPr lang="en-US" altLang="zh-TW" sz="800" dirty="0" err="1"/>
              <a:t>cho</a:t>
            </a:r>
            <a:r>
              <a:rPr lang="en-US" altLang="zh-TW" sz="800" dirty="0"/>
              <a:t> </a:t>
            </a:r>
            <a:r>
              <a:rPr lang="en-US" altLang="zh-TW" sz="800" dirty="0" err="1"/>
              <a:t>sản</a:t>
            </a:r>
            <a:r>
              <a:rPr lang="en-US" altLang="zh-TW" sz="800" dirty="0"/>
              <a:t> </a:t>
            </a:r>
            <a:r>
              <a:rPr lang="en-US" altLang="zh-TW" sz="800" dirty="0" err="1"/>
              <a:t>phẩm</a:t>
            </a:r>
            <a:r>
              <a:rPr lang="en-US" altLang="zh-TW" sz="800" dirty="0"/>
              <a:t> </a:t>
            </a:r>
            <a:r>
              <a:rPr lang="en-US" altLang="zh-TW" sz="800" dirty="0" err="1"/>
              <a:t>bằng</a:t>
            </a:r>
            <a:r>
              <a:rPr lang="en-US" altLang="zh-TW" sz="800" dirty="0"/>
              <a:t> </a:t>
            </a:r>
            <a:r>
              <a:rPr lang="en-US" altLang="zh-TW" sz="800" dirty="0" err="1"/>
              <a:t>cách</a:t>
            </a:r>
            <a:r>
              <a:rPr lang="en-US" altLang="zh-TW" sz="800" dirty="0"/>
              <a:t> </a:t>
            </a:r>
            <a:r>
              <a:rPr lang="en-US" altLang="zh-TW" sz="800" dirty="0" err="1"/>
              <a:t>thêm</a:t>
            </a:r>
            <a:r>
              <a:rPr lang="en-US" altLang="zh-TW" sz="800" dirty="0"/>
              <a:t> </a:t>
            </a:r>
            <a:r>
              <a:rPr lang="en-US" altLang="zh-TW" sz="800" dirty="0" err="1"/>
              <a:t>mới</a:t>
            </a:r>
            <a:r>
              <a:rPr lang="en-US" altLang="zh-TW" sz="800" dirty="0"/>
              <a:t>. Sau </a:t>
            </a:r>
            <a:r>
              <a:rPr lang="en-US" altLang="zh-TW" sz="800" dirty="0" err="1"/>
              <a:t>khi</a:t>
            </a:r>
            <a:r>
              <a:rPr lang="en-US" altLang="zh-TW" sz="800" dirty="0"/>
              <a:t> </a:t>
            </a:r>
            <a:r>
              <a:rPr lang="en-US" altLang="zh-TW" sz="800" dirty="0" err="1"/>
              <a:t>tạo</a:t>
            </a:r>
            <a:r>
              <a:rPr lang="en-US" altLang="zh-TW" sz="800" dirty="0"/>
              <a:t> </a:t>
            </a:r>
            <a:r>
              <a:rPr lang="en-US" altLang="zh-TW" sz="800" dirty="0" err="1"/>
              <a:t>mới</a:t>
            </a:r>
            <a:r>
              <a:rPr lang="en-US" altLang="zh-TW" sz="800" dirty="0"/>
              <a:t> </a:t>
            </a:r>
            <a:r>
              <a:rPr lang="en-US" altLang="zh-TW" sz="800" dirty="0" err="1"/>
              <a:t>sau</a:t>
            </a:r>
            <a:r>
              <a:rPr lang="en-US" altLang="zh-TW" sz="800" dirty="0"/>
              <a:t> </a:t>
            </a:r>
            <a:r>
              <a:rPr lang="en-US" altLang="zh-TW" sz="800" dirty="0" err="1"/>
              <a:t>dữ</a:t>
            </a:r>
            <a:r>
              <a:rPr lang="en-US" altLang="zh-TW" sz="800" dirty="0"/>
              <a:t> </a:t>
            </a:r>
            <a:r>
              <a:rPr lang="en-US" altLang="zh-TW" sz="800" dirty="0" err="1"/>
              <a:t>liệu</a:t>
            </a:r>
            <a:r>
              <a:rPr lang="en-US" altLang="zh-TW" sz="800" dirty="0"/>
              <a:t> </a:t>
            </a:r>
            <a:r>
              <a:rPr lang="en-US" altLang="zh-TW" sz="800" dirty="0" err="1"/>
              <a:t>sẽ</a:t>
            </a:r>
            <a:r>
              <a:rPr lang="en-US" altLang="zh-TW" sz="800" dirty="0"/>
              <a:t> đ</a:t>
            </a:r>
            <a:r>
              <a:rPr lang="vi-VN" altLang="zh-TW" sz="800" dirty="0"/>
              <a:t>ư</a:t>
            </a:r>
            <a:r>
              <a:rPr lang="en-US" altLang="zh-TW" sz="800" dirty="0" err="1"/>
              <a:t>ợc</a:t>
            </a:r>
            <a:r>
              <a:rPr lang="en-US" altLang="zh-TW" sz="800" dirty="0"/>
              <a:t> insert </a:t>
            </a:r>
            <a:r>
              <a:rPr lang="en-US" altLang="zh-TW" sz="800" dirty="0" err="1"/>
              <a:t>vào</a:t>
            </a:r>
            <a:r>
              <a:rPr lang="en-US" altLang="zh-TW" sz="800" dirty="0"/>
              <a:t> </a:t>
            </a:r>
            <a:r>
              <a:rPr lang="en-US" altLang="zh-TW" sz="800" dirty="0" err="1"/>
              <a:t>bảng</a:t>
            </a:r>
            <a:r>
              <a:rPr lang="en-US" altLang="zh-TW" sz="800" dirty="0"/>
              <a:t> </a:t>
            </a:r>
            <a:r>
              <a:rPr lang="en-US" altLang="zh-TW" sz="1000" b="1" i="1" dirty="0" err="1"/>
              <a:t>mes_aux_material_type</a:t>
            </a:r>
            <a:r>
              <a:rPr lang="en-US" altLang="zh-TW" sz="1000" b="1" i="1" dirty="0"/>
              <a:t>. </a:t>
            </a:r>
            <a:r>
              <a:rPr lang="en-US" altLang="zh-TW" sz="1000" dirty="0" err="1"/>
              <a:t>Tiếp</a:t>
            </a:r>
            <a:r>
              <a:rPr lang="en-US" altLang="zh-TW" sz="1000" dirty="0"/>
              <a:t> </a:t>
            </a:r>
            <a:r>
              <a:rPr lang="en-US" altLang="zh-TW" sz="1000" dirty="0" err="1"/>
              <a:t>đó</a:t>
            </a:r>
            <a:r>
              <a:rPr lang="en-US" altLang="zh-TW" sz="1000" dirty="0"/>
              <a:t> </a:t>
            </a:r>
            <a:r>
              <a:rPr lang="en-US" altLang="zh-TW" sz="1000" dirty="0" err="1"/>
              <a:t>là</a:t>
            </a:r>
            <a:r>
              <a:rPr lang="en-US" altLang="zh-TW" sz="1000" dirty="0"/>
              <a:t> </a:t>
            </a:r>
            <a:r>
              <a:rPr lang="en-US" altLang="zh-TW" sz="1000" dirty="0" err="1"/>
              <a:t>thao</a:t>
            </a:r>
            <a:r>
              <a:rPr lang="en-US" altLang="zh-TW" sz="1000" dirty="0"/>
              <a:t> </a:t>
            </a:r>
            <a:r>
              <a:rPr lang="en-US" altLang="zh-TW" sz="1000" dirty="0" err="1"/>
              <a:t>tác</a:t>
            </a:r>
            <a:r>
              <a:rPr lang="en-US" altLang="zh-TW" sz="1000" dirty="0"/>
              <a:t> </a:t>
            </a:r>
            <a:r>
              <a:rPr lang="en-US" altLang="zh-TW" sz="1000" dirty="0" err="1"/>
              <a:t>tạo</a:t>
            </a:r>
            <a:r>
              <a:rPr lang="en-US" altLang="zh-TW" sz="1000" dirty="0"/>
              <a:t> l</a:t>
            </a:r>
            <a:r>
              <a:rPr lang="vi-VN" altLang="zh-TW" sz="1000" dirty="0"/>
              <a:t>ư</a:t>
            </a:r>
            <a:r>
              <a:rPr lang="en-US" altLang="zh-TW" sz="1000" dirty="0"/>
              <a:t>u </a:t>
            </a:r>
            <a:r>
              <a:rPr lang="en-US" altLang="zh-TW" sz="1000" dirty="0" err="1"/>
              <a:t>trình</a:t>
            </a:r>
            <a:r>
              <a:rPr lang="en-US" altLang="zh-TW" sz="1000" dirty="0"/>
              <a:t> </a:t>
            </a:r>
            <a:r>
              <a:rPr lang="en-US" altLang="zh-TW" sz="1000" dirty="0" err="1"/>
              <a:t>cho</a:t>
            </a:r>
            <a:r>
              <a:rPr lang="en-US" altLang="zh-TW" sz="1000" dirty="0"/>
              <a:t> Solder Paste </a:t>
            </a:r>
            <a:r>
              <a:rPr lang="en-US" altLang="zh-TW" sz="1000" dirty="0" err="1"/>
              <a:t>thì</a:t>
            </a:r>
            <a:r>
              <a:rPr lang="en-US" altLang="zh-TW" sz="1000" dirty="0"/>
              <a:t> </a:t>
            </a:r>
            <a:r>
              <a:rPr lang="en-US" altLang="zh-TW" sz="1000" dirty="0" err="1"/>
              <a:t>sẽ</a:t>
            </a:r>
            <a:r>
              <a:rPr lang="en-US" altLang="zh-TW" sz="1000" dirty="0"/>
              <a:t> insert </a:t>
            </a:r>
            <a:r>
              <a:rPr lang="en-US" altLang="zh-TW" sz="1000" dirty="0" err="1"/>
              <a:t>các</a:t>
            </a:r>
            <a:r>
              <a:rPr lang="en-US" altLang="zh-TW" sz="1000" dirty="0"/>
              <a:t> </a:t>
            </a:r>
            <a:r>
              <a:rPr lang="en-US" altLang="zh-TW" sz="1000" dirty="0" err="1"/>
              <a:t>thao</a:t>
            </a:r>
            <a:r>
              <a:rPr lang="en-US" altLang="zh-TW" sz="1000" dirty="0"/>
              <a:t> </a:t>
            </a:r>
            <a:r>
              <a:rPr lang="en-US" altLang="zh-TW" sz="1000" dirty="0" err="1"/>
              <a:t>tác</a:t>
            </a:r>
            <a:r>
              <a:rPr lang="en-US" altLang="zh-TW" sz="1000" dirty="0"/>
              <a:t> scan </a:t>
            </a:r>
            <a:r>
              <a:rPr lang="en-US" altLang="zh-TW" sz="1000" dirty="0" err="1"/>
              <a:t>vào</a:t>
            </a:r>
            <a:r>
              <a:rPr lang="en-US" altLang="zh-TW" sz="1000" dirty="0"/>
              <a:t> </a:t>
            </a:r>
            <a:r>
              <a:rPr lang="en-US" altLang="zh-TW" sz="1000" dirty="0" err="1"/>
              <a:t>bảng</a:t>
            </a:r>
            <a:r>
              <a:rPr lang="en-US" altLang="zh-TW" sz="1000" dirty="0"/>
              <a:t> </a:t>
            </a:r>
            <a:r>
              <a:rPr lang="fr-FR" altLang="zh-TW" sz="1100" b="1" i="1" dirty="0" err="1"/>
              <a:t>m</a:t>
            </a:r>
            <a:r>
              <a:rPr lang="fr-FR" altLang="zh-TW" sz="1050" b="1" i="1" dirty="0" err="1"/>
              <a:t>es_aux_material_type_route</a:t>
            </a:r>
            <a:r>
              <a:rPr lang="fr-FR" altLang="zh-TW" sz="1050" b="1" i="1" dirty="0"/>
              <a:t>. </a:t>
            </a:r>
            <a:endParaRPr lang="fr-FR" altLang="zh-TW" sz="1600" b="1" i="1" dirty="0"/>
          </a:p>
          <a:p>
            <a:endParaRPr lang="en-US" altLang="zh-TW" b="1" i="1" dirty="0"/>
          </a:p>
          <a:p>
            <a:endParaRPr lang="en-US" altLang="zh-TW" sz="800" b="1" i="1" dirty="0"/>
          </a:p>
        </p:txBody>
      </p:sp>
      <p:sp>
        <p:nvSpPr>
          <p:cNvPr id="12" name="Oval 11">
            <a:extLst>
              <a:ext uri="{FF2B5EF4-FFF2-40B4-BE49-F238E27FC236}">
                <a16:creationId xmlns:a16="http://schemas.microsoft.com/office/drawing/2014/main" id="{C0AF8628-053B-40C2-A4CE-15195EE833D2}"/>
              </a:ext>
            </a:extLst>
          </p:cNvPr>
          <p:cNvSpPr/>
          <p:nvPr/>
        </p:nvSpPr>
        <p:spPr>
          <a:xfrm>
            <a:off x="4745566" y="2257377"/>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2</a:t>
            </a:r>
            <a:endParaRPr lang="zh-TW" altLang="en-US" sz="1400" dirty="0"/>
          </a:p>
        </p:txBody>
      </p:sp>
      <p:pic>
        <p:nvPicPr>
          <p:cNvPr id="13" name="Picture 12">
            <a:extLst>
              <a:ext uri="{FF2B5EF4-FFF2-40B4-BE49-F238E27FC236}">
                <a16:creationId xmlns:a16="http://schemas.microsoft.com/office/drawing/2014/main" id="{2D0DF920-B144-45C5-8B18-7361B16E8FA0}"/>
              </a:ext>
            </a:extLst>
          </p:cNvPr>
          <p:cNvPicPr>
            <a:picLocks noChangeAspect="1"/>
          </p:cNvPicPr>
          <p:nvPr/>
        </p:nvPicPr>
        <p:blipFill>
          <a:blip r:embed="rId3"/>
          <a:stretch>
            <a:fillRect/>
          </a:stretch>
        </p:blipFill>
        <p:spPr>
          <a:xfrm>
            <a:off x="98930" y="3506689"/>
            <a:ext cx="5225545" cy="1746914"/>
          </a:xfrm>
          <a:prstGeom prst="rect">
            <a:avLst/>
          </a:prstGeom>
        </p:spPr>
      </p:pic>
      <p:sp>
        <p:nvSpPr>
          <p:cNvPr id="14" name="Oval 13">
            <a:extLst>
              <a:ext uri="{FF2B5EF4-FFF2-40B4-BE49-F238E27FC236}">
                <a16:creationId xmlns:a16="http://schemas.microsoft.com/office/drawing/2014/main" id="{8895F18A-806A-4867-ABC4-0078B99664BC}"/>
              </a:ext>
            </a:extLst>
          </p:cNvPr>
          <p:cNvSpPr/>
          <p:nvPr/>
        </p:nvSpPr>
        <p:spPr>
          <a:xfrm>
            <a:off x="4977342" y="4194409"/>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2</a:t>
            </a:r>
            <a:endParaRPr lang="zh-TW" altLang="en-US" sz="1400" dirty="0"/>
          </a:p>
        </p:txBody>
      </p:sp>
      <p:sp>
        <p:nvSpPr>
          <p:cNvPr id="15" name="Rectangle 14">
            <a:extLst>
              <a:ext uri="{FF2B5EF4-FFF2-40B4-BE49-F238E27FC236}">
                <a16:creationId xmlns:a16="http://schemas.microsoft.com/office/drawing/2014/main" id="{8F2A3762-EE70-4AA9-ACB9-F1F17041DBA4}"/>
              </a:ext>
            </a:extLst>
          </p:cNvPr>
          <p:cNvSpPr/>
          <p:nvPr/>
        </p:nvSpPr>
        <p:spPr>
          <a:xfrm>
            <a:off x="5874279" y="3190254"/>
            <a:ext cx="5093945" cy="969496"/>
          </a:xfrm>
          <a:prstGeom prst="rect">
            <a:avLst/>
          </a:prstGeom>
        </p:spPr>
        <p:txBody>
          <a:bodyPr wrap="square">
            <a:spAutoFit/>
          </a:bodyPr>
          <a:lstStyle/>
          <a:p>
            <a:r>
              <a:rPr lang="en-US" altLang="zh-TW" sz="900" b="1" i="1" dirty="0" err="1"/>
              <a:t>Đối</a:t>
            </a:r>
            <a:r>
              <a:rPr lang="en-US" altLang="zh-TW" sz="900" b="1" i="1" dirty="0"/>
              <a:t> </a:t>
            </a:r>
            <a:r>
              <a:rPr lang="en-US" altLang="zh-TW" sz="900" b="1" i="1" dirty="0" err="1"/>
              <a:t>với</a:t>
            </a:r>
            <a:r>
              <a:rPr lang="en-US" altLang="zh-TW" sz="900" b="1" i="1" dirty="0"/>
              <a:t> </a:t>
            </a:r>
            <a:r>
              <a:rPr lang="en-US" altLang="zh-TW" sz="900" b="1" i="1" dirty="0" err="1"/>
              <a:t>thao</a:t>
            </a:r>
            <a:r>
              <a:rPr lang="en-US" altLang="zh-TW" sz="900" b="1" i="1" dirty="0"/>
              <a:t> </a:t>
            </a:r>
            <a:r>
              <a:rPr lang="en-US" altLang="zh-TW" sz="900" b="1" i="1" dirty="0" err="1"/>
              <a:t>tác</a:t>
            </a:r>
            <a:r>
              <a:rPr lang="en-US" altLang="zh-TW" sz="900" b="1" i="1" dirty="0"/>
              <a:t> </a:t>
            </a:r>
            <a:r>
              <a:rPr lang="en-US" altLang="zh-TW" sz="900" b="1" i="1" dirty="0" err="1"/>
              <a:t>tạo</a:t>
            </a:r>
            <a:r>
              <a:rPr lang="en-US" altLang="zh-TW" sz="900" b="1" i="1" dirty="0"/>
              <a:t> </a:t>
            </a:r>
            <a:r>
              <a:rPr lang="en-US" altLang="zh-TW" sz="900" b="1" i="1" dirty="0" err="1"/>
              <a:t>phụ</a:t>
            </a:r>
            <a:r>
              <a:rPr lang="en-US" altLang="zh-TW" sz="900" b="1" i="1" dirty="0"/>
              <a:t> </a:t>
            </a:r>
            <a:r>
              <a:rPr lang="en-US" altLang="zh-TW" sz="900" b="1" i="1" dirty="0" err="1"/>
              <a:t>liệu</a:t>
            </a:r>
            <a:r>
              <a:rPr lang="en-US" altLang="zh-TW" sz="900" b="1" i="1" dirty="0"/>
              <a:t> </a:t>
            </a:r>
            <a:r>
              <a:rPr lang="en-US" altLang="zh-TW" sz="900" b="1" i="1" dirty="0" err="1"/>
              <a:t>mới</a:t>
            </a:r>
            <a:r>
              <a:rPr lang="en-US" altLang="zh-TW" sz="900" b="1" i="1" dirty="0"/>
              <a:t> </a:t>
            </a:r>
            <a:r>
              <a:rPr lang="en-US" altLang="zh-TW" sz="900" b="1" i="1" dirty="0" err="1"/>
              <a:t>chúng</a:t>
            </a:r>
            <a:r>
              <a:rPr lang="en-US" altLang="zh-TW" sz="900" b="1" i="1" dirty="0"/>
              <a:t> ta </a:t>
            </a:r>
            <a:r>
              <a:rPr lang="en-US" altLang="zh-TW" sz="900" b="1" i="1" dirty="0" err="1"/>
              <a:t>cũng</a:t>
            </a:r>
            <a:r>
              <a:rPr lang="en-US" altLang="zh-TW" sz="900" b="1" i="1" dirty="0"/>
              <a:t> </a:t>
            </a:r>
            <a:r>
              <a:rPr lang="en-US" altLang="zh-TW" sz="900" b="1" i="1" dirty="0" err="1"/>
              <a:t>phải</a:t>
            </a:r>
            <a:r>
              <a:rPr lang="en-US" altLang="zh-TW" sz="900" b="1" i="1" dirty="0"/>
              <a:t> </a:t>
            </a:r>
            <a:r>
              <a:rPr lang="en-US" altLang="zh-TW" sz="900" b="1" i="1" dirty="0" err="1"/>
              <a:t>tạo</a:t>
            </a:r>
            <a:r>
              <a:rPr lang="en-US" altLang="zh-TW" sz="900" b="1" i="1" dirty="0"/>
              <a:t> </a:t>
            </a:r>
            <a:r>
              <a:rPr lang="en-US" altLang="zh-TW" sz="900" b="1" i="1" dirty="0" err="1"/>
              <a:t>bản</a:t>
            </a:r>
            <a:r>
              <a:rPr lang="en-US" altLang="zh-TW" sz="900" b="1" i="1" dirty="0"/>
              <a:t> in  </a:t>
            </a:r>
            <a:r>
              <a:rPr lang="en-US" altLang="zh-TW" sz="900" b="1" i="1" dirty="0" err="1"/>
              <a:t>mẫu</a:t>
            </a:r>
            <a:r>
              <a:rPr lang="en-US" altLang="zh-TW" sz="900" b="1" i="1" dirty="0"/>
              <a:t> đ</a:t>
            </a:r>
            <a:r>
              <a:rPr lang="vi-VN" altLang="zh-TW" sz="900" b="1" i="1" dirty="0"/>
              <a:t>ư</a:t>
            </a:r>
            <a:r>
              <a:rPr lang="en-US" altLang="zh-TW" sz="900" b="1" i="1" dirty="0" err="1"/>
              <a:t>ợc</a:t>
            </a:r>
            <a:r>
              <a:rPr lang="en-US" altLang="zh-TW" sz="900" b="1" i="1" dirty="0"/>
              <a:t> </a:t>
            </a:r>
            <a:r>
              <a:rPr lang="en-US" altLang="zh-TW" sz="900" b="1" i="1" dirty="0" err="1"/>
              <a:t>thiết</a:t>
            </a:r>
            <a:r>
              <a:rPr lang="en-US" altLang="zh-TW" sz="900" b="1" i="1" dirty="0"/>
              <a:t> </a:t>
            </a:r>
            <a:r>
              <a:rPr lang="en-US" altLang="zh-TW" sz="900" b="1" i="1" dirty="0" err="1"/>
              <a:t>lập</a:t>
            </a:r>
            <a:r>
              <a:rPr lang="en-US" altLang="zh-TW" sz="900" b="1" i="1" dirty="0"/>
              <a:t> ở </a:t>
            </a:r>
            <a:r>
              <a:rPr lang="en-US" altLang="zh-TW" sz="900" b="1" i="1" dirty="0" err="1"/>
              <a:t>màn</a:t>
            </a:r>
            <a:r>
              <a:rPr lang="en-US" altLang="zh-TW" sz="900" b="1" i="1" dirty="0"/>
              <a:t> </a:t>
            </a:r>
            <a:r>
              <a:rPr lang="en-US" altLang="zh-TW" sz="900" b="1" i="1" dirty="0" err="1"/>
              <a:t>hình</a:t>
            </a:r>
            <a:r>
              <a:rPr lang="zh-TW" altLang="en-US" sz="900" b="1" i="1" dirty="0"/>
              <a:t>规则定义 </a:t>
            </a:r>
            <a:r>
              <a:rPr lang="en-US" altLang="zh-TW" sz="900" b="1" i="1" dirty="0"/>
              <a:t>: </a:t>
            </a:r>
            <a:r>
              <a:rPr lang="zh-CN" altLang="en-US" sz="900" b="1" i="1" dirty="0"/>
              <a:t>打印模板，编码规则  </a:t>
            </a:r>
            <a:r>
              <a:rPr lang="en-US" altLang="zh-CN" sz="900" dirty="0" err="1"/>
              <a:t>tạo</a:t>
            </a:r>
            <a:r>
              <a:rPr lang="en-US" altLang="zh-CN" sz="900" dirty="0"/>
              <a:t> </a:t>
            </a:r>
            <a:r>
              <a:rPr lang="en-US" altLang="zh-CN" sz="900" dirty="0" err="1"/>
              <a:t>mã</a:t>
            </a:r>
            <a:r>
              <a:rPr lang="en-US" altLang="zh-CN" sz="900" dirty="0"/>
              <a:t> </a:t>
            </a:r>
            <a:r>
              <a:rPr lang="en-US" altLang="zh-CN" sz="900" dirty="0" err="1"/>
              <a:t>quy</a:t>
            </a:r>
            <a:r>
              <a:rPr lang="en-US" altLang="zh-CN" sz="900" dirty="0"/>
              <a:t> </a:t>
            </a:r>
            <a:r>
              <a:rPr lang="en-US" altLang="zh-CN" sz="900" dirty="0" err="1"/>
              <a:t>tắc</a:t>
            </a:r>
            <a:r>
              <a:rPr lang="en-US" altLang="zh-CN" sz="900" dirty="0"/>
              <a:t> in </a:t>
            </a:r>
            <a:r>
              <a:rPr lang="en-US" altLang="zh-CN" sz="900" dirty="0" err="1"/>
              <a:t>cho</a:t>
            </a:r>
            <a:r>
              <a:rPr lang="en-US" altLang="zh-CN" sz="900" dirty="0"/>
              <a:t> </a:t>
            </a:r>
            <a:r>
              <a:rPr lang="en-US" altLang="zh-CN" sz="900" dirty="0" err="1"/>
              <a:t>bản</a:t>
            </a:r>
            <a:r>
              <a:rPr lang="en-US" altLang="zh-CN" sz="900" dirty="0"/>
              <a:t> in </a:t>
            </a:r>
            <a:r>
              <a:rPr lang="en-US" altLang="zh-CN" sz="900" dirty="0" err="1"/>
              <a:t>mẫu</a:t>
            </a:r>
            <a:r>
              <a:rPr lang="en-US" altLang="zh-CN" sz="900" dirty="0"/>
              <a:t> </a:t>
            </a:r>
            <a:r>
              <a:rPr lang="en-US" altLang="zh-CN" sz="900" dirty="0" err="1"/>
              <a:t>sau</a:t>
            </a:r>
            <a:r>
              <a:rPr lang="en-US" altLang="zh-CN" sz="900" dirty="0"/>
              <a:t> </a:t>
            </a:r>
            <a:r>
              <a:rPr lang="en-US" altLang="zh-CN" sz="900" dirty="0" err="1"/>
              <a:t>đó</a:t>
            </a:r>
            <a:r>
              <a:rPr lang="en-US" altLang="zh-CN" sz="900" dirty="0"/>
              <a:t> </a:t>
            </a:r>
            <a:r>
              <a:rPr lang="en-US" altLang="zh-CN" sz="900" dirty="0" err="1"/>
              <a:t>sẽ</a:t>
            </a:r>
            <a:r>
              <a:rPr lang="en-US" altLang="zh-CN" sz="900" dirty="0"/>
              <a:t> đ</a:t>
            </a:r>
            <a:r>
              <a:rPr lang="vi-VN" altLang="zh-CN" sz="900" dirty="0"/>
              <a:t>ư</a:t>
            </a:r>
            <a:r>
              <a:rPr lang="en-US" altLang="zh-CN" sz="900" dirty="0" err="1"/>
              <a:t>ợc</a:t>
            </a:r>
            <a:r>
              <a:rPr lang="en-US" altLang="zh-CN" sz="900" dirty="0"/>
              <a:t> insert </a:t>
            </a:r>
            <a:r>
              <a:rPr lang="en-US" altLang="zh-CN" sz="900" dirty="0" err="1"/>
              <a:t>dữ</a:t>
            </a:r>
            <a:r>
              <a:rPr lang="en-US" altLang="zh-CN" sz="900" dirty="0"/>
              <a:t> </a:t>
            </a:r>
            <a:r>
              <a:rPr lang="en-US" altLang="zh-CN" sz="900" dirty="0" err="1"/>
              <a:t>liệu</a:t>
            </a:r>
            <a:r>
              <a:rPr lang="en-US" altLang="zh-CN" sz="900" dirty="0"/>
              <a:t> </a:t>
            </a:r>
            <a:r>
              <a:rPr lang="en-US" altLang="zh-CN" sz="900" dirty="0" err="1"/>
              <a:t>vào</a:t>
            </a:r>
            <a:r>
              <a:rPr lang="en-US" altLang="zh-CN" sz="900" dirty="0"/>
              <a:t> </a:t>
            </a:r>
            <a:r>
              <a:rPr lang="en-US" altLang="zh-CN" sz="900" dirty="0" err="1"/>
              <a:t>hai</a:t>
            </a:r>
            <a:r>
              <a:rPr lang="en-US" altLang="zh-CN" sz="900" dirty="0"/>
              <a:t> </a:t>
            </a:r>
            <a:r>
              <a:rPr lang="en-US" altLang="zh-CN" sz="900" dirty="0" err="1"/>
              <a:t>bảng</a:t>
            </a:r>
            <a:r>
              <a:rPr lang="en-US" altLang="zh-CN" sz="900" dirty="0"/>
              <a:t> </a:t>
            </a:r>
            <a:r>
              <a:rPr lang="en-US" altLang="zh-CN" sz="900" dirty="0" err="1"/>
              <a:t>sau</a:t>
            </a:r>
            <a:r>
              <a:rPr lang="en-US" altLang="zh-CN" sz="900" dirty="0"/>
              <a:t>:</a:t>
            </a:r>
            <a:r>
              <a:rPr lang="en-US" altLang="zh-CN" sz="900" b="1" i="1" dirty="0"/>
              <a:t> </a:t>
            </a:r>
            <a:r>
              <a:rPr lang="en-US" altLang="zh-TW" sz="1000" b="1" i="1" dirty="0" err="1"/>
              <a:t>basic_sys.basic_print_template</a:t>
            </a:r>
            <a:r>
              <a:rPr lang="en-US" altLang="zh-TW" sz="1000" b="1" i="1" dirty="0"/>
              <a:t> </a:t>
            </a:r>
            <a:r>
              <a:rPr lang="en-US" altLang="zh-TW" sz="1000" b="1" i="1" dirty="0" err="1"/>
              <a:t>bpt</a:t>
            </a:r>
            <a:r>
              <a:rPr lang="en-US" altLang="zh-TW" sz="1000" b="1" i="1" dirty="0"/>
              <a:t>, </a:t>
            </a:r>
            <a:r>
              <a:rPr lang="en-US" altLang="zh-TW" sz="1000" b="1" i="1" dirty="0" err="1"/>
              <a:t>basic_seq</a:t>
            </a:r>
            <a:endParaRPr lang="fr-FR" altLang="zh-TW" b="1" i="1" dirty="0"/>
          </a:p>
          <a:p>
            <a:endParaRPr lang="en-US" altLang="zh-TW" sz="2000" b="1" i="1" dirty="0"/>
          </a:p>
          <a:p>
            <a:endParaRPr lang="en-US" altLang="zh-TW" sz="900" b="1" i="1" dirty="0"/>
          </a:p>
        </p:txBody>
      </p:sp>
      <p:sp>
        <p:nvSpPr>
          <p:cNvPr id="19" name="Rectangle 4">
            <a:extLst>
              <a:ext uri="{FF2B5EF4-FFF2-40B4-BE49-F238E27FC236}">
                <a16:creationId xmlns:a16="http://schemas.microsoft.com/office/drawing/2014/main" id="{EFA71BB0-2364-4403-B5D6-9E9BE524E28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a:ln>
                  <a:noFill/>
                </a:ln>
                <a:solidFill>
                  <a:srgbClr val="FFFFFF"/>
                </a:solidFill>
                <a:effectLst/>
                <a:latin typeface="Arial" panose="020B0604020202020204" pitchFamily="34" charset="0"/>
                <a:ea typeface="inherit"/>
              </a:rPr>
              <a:t>打印模版</a:t>
            </a:r>
            <a:endParaRPr kumimoji="0" lang="zh-TW" altLang="zh-TW" sz="800" b="0" i="0" u="none" strike="noStrike" cap="none" normalizeH="0" baseline="0">
              <a:ln>
                <a:noFill/>
              </a:ln>
              <a:solidFill>
                <a:srgbClr val="333333"/>
              </a:solidFill>
              <a:effectLst/>
              <a:latin typeface="Arial" panose="020B0604020202020204" pitchFamily="34" charset="0"/>
              <a:ea typeface="Source Han Sans CN"/>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a:ln>
                <a:noFill/>
              </a:ln>
              <a:solidFill>
                <a:schemeClr val="tx1"/>
              </a:solidFill>
              <a:effectLst/>
              <a:latin typeface="Arial" panose="020B0604020202020204" pitchFamily="34" charset="0"/>
            </a:endParaRPr>
          </a:p>
        </p:txBody>
      </p:sp>
      <p:sp>
        <p:nvSpPr>
          <p:cNvPr id="22" name="Oval 21">
            <a:extLst>
              <a:ext uri="{FF2B5EF4-FFF2-40B4-BE49-F238E27FC236}">
                <a16:creationId xmlns:a16="http://schemas.microsoft.com/office/drawing/2014/main" id="{2F343939-39CD-4DB7-A997-39F040EEF006}"/>
              </a:ext>
            </a:extLst>
          </p:cNvPr>
          <p:cNvSpPr/>
          <p:nvPr/>
        </p:nvSpPr>
        <p:spPr>
          <a:xfrm>
            <a:off x="5527146" y="3214353"/>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3</a:t>
            </a:r>
            <a:endParaRPr lang="zh-TW" altLang="en-US" sz="1400" dirty="0"/>
          </a:p>
        </p:txBody>
      </p:sp>
      <p:pic>
        <p:nvPicPr>
          <p:cNvPr id="23" name="Picture 22">
            <a:extLst>
              <a:ext uri="{FF2B5EF4-FFF2-40B4-BE49-F238E27FC236}">
                <a16:creationId xmlns:a16="http://schemas.microsoft.com/office/drawing/2014/main" id="{58E1B35C-FA6F-4D6A-97DC-70E192FA5700}"/>
              </a:ext>
            </a:extLst>
          </p:cNvPr>
          <p:cNvPicPr>
            <a:picLocks noChangeAspect="1"/>
          </p:cNvPicPr>
          <p:nvPr/>
        </p:nvPicPr>
        <p:blipFill>
          <a:blip r:embed="rId4"/>
          <a:stretch>
            <a:fillRect/>
          </a:stretch>
        </p:blipFill>
        <p:spPr>
          <a:xfrm>
            <a:off x="5527146" y="4874537"/>
            <a:ext cx="4948350" cy="379066"/>
          </a:xfrm>
          <a:prstGeom prst="rect">
            <a:avLst/>
          </a:prstGeom>
        </p:spPr>
      </p:pic>
      <p:pic>
        <p:nvPicPr>
          <p:cNvPr id="24" name="Picture 23">
            <a:extLst>
              <a:ext uri="{FF2B5EF4-FFF2-40B4-BE49-F238E27FC236}">
                <a16:creationId xmlns:a16="http://schemas.microsoft.com/office/drawing/2014/main" id="{CAF954E0-3B76-404B-A773-568796390927}"/>
              </a:ext>
            </a:extLst>
          </p:cNvPr>
          <p:cNvPicPr>
            <a:picLocks noChangeAspect="1"/>
          </p:cNvPicPr>
          <p:nvPr/>
        </p:nvPicPr>
        <p:blipFill>
          <a:blip r:embed="rId5"/>
          <a:stretch>
            <a:fillRect/>
          </a:stretch>
        </p:blipFill>
        <p:spPr>
          <a:xfrm>
            <a:off x="5527146" y="5466891"/>
            <a:ext cx="4958596" cy="379066"/>
          </a:xfrm>
          <a:prstGeom prst="rect">
            <a:avLst/>
          </a:prstGeom>
        </p:spPr>
      </p:pic>
      <p:sp>
        <p:nvSpPr>
          <p:cNvPr id="25" name="Oval 24">
            <a:extLst>
              <a:ext uri="{FF2B5EF4-FFF2-40B4-BE49-F238E27FC236}">
                <a16:creationId xmlns:a16="http://schemas.microsoft.com/office/drawing/2014/main" id="{F0209EAD-E358-4900-A2A3-DE8EF0D324F7}"/>
              </a:ext>
            </a:extLst>
          </p:cNvPr>
          <p:cNvSpPr/>
          <p:nvPr/>
        </p:nvSpPr>
        <p:spPr>
          <a:xfrm>
            <a:off x="10570820" y="5253603"/>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3</a:t>
            </a:r>
            <a:endParaRPr lang="zh-TW" altLang="en-US" sz="1400" dirty="0"/>
          </a:p>
        </p:txBody>
      </p:sp>
    </p:spTree>
    <p:extLst>
      <p:ext uri="{BB962C8B-B14F-4D97-AF65-F5344CB8AC3E}">
        <p14:creationId xmlns:p14="http://schemas.microsoft.com/office/powerpoint/2010/main" val="4000171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3732A-0EC9-4160-87AF-CFD88A292E9C}"/>
              </a:ext>
            </a:extLst>
          </p:cNvPr>
          <p:cNvSpPr>
            <a:spLocks noGrp="1"/>
          </p:cNvSpPr>
          <p:nvPr>
            <p:ph type="title"/>
          </p:nvPr>
        </p:nvSpPr>
        <p:spPr/>
        <p:txBody>
          <a:bodyPr/>
          <a:lstStyle/>
          <a:p>
            <a:endParaRPr lang="zh-TW" altLang="en-US"/>
          </a:p>
        </p:txBody>
      </p:sp>
      <p:sp>
        <p:nvSpPr>
          <p:cNvPr id="6" name="Rectangle 5">
            <a:extLst>
              <a:ext uri="{FF2B5EF4-FFF2-40B4-BE49-F238E27FC236}">
                <a16:creationId xmlns:a16="http://schemas.microsoft.com/office/drawing/2014/main" id="{0CD3F7D8-43E4-4FCE-9801-A17CFB6479EE}"/>
              </a:ext>
            </a:extLst>
          </p:cNvPr>
          <p:cNvSpPr/>
          <p:nvPr/>
        </p:nvSpPr>
        <p:spPr>
          <a:xfrm>
            <a:off x="5862831" y="1538659"/>
            <a:ext cx="5093945" cy="507831"/>
          </a:xfrm>
          <a:prstGeom prst="rect">
            <a:avLst/>
          </a:prstGeom>
        </p:spPr>
        <p:txBody>
          <a:bodyPr wrap="square">
            <a:spAutoFit/>
          </a:bodyPr>
          <a:lstStyle/>
          <a:p>
            <a:r>
              <a:rPr lang="en-US" altLang="zh-TW" sz="900" dirty="0" err="1"/>
              <a:t>Tại</a:t>
            </a:r>
            <a:r>
              <a:rPr lang="en-US" altLang="zh-TW" sz="900" dirty="0"/>
              <a:t> </a:t>
            </a:r>
            <a:r>
              <a:rPr lang="en-US" altLang="zh-TW" sz="900" dirty="0" err="1"/>
              <a:t>màn</a:t>
            </a:r>
            <a:r>
              <a:rPr lang="en-US" altLang="zh-TW" sz="900" dirty="0"/>
              <a:t> </a:t>
            </a:r>
            <a:r>
              <a:rPr lang="en-US" altLang="zh-TW" sz="900" dirty="0" err="1"/>
              <a:t>hình</a:t>
            </a:r>
            <a:r>
              <a:rPr lang="en-US" altLang="zh-TW" sz="900" dirty="0"/>
              <a:t> </a:t>
            </a:r>
            <a:r>
              <a:rPr lang="zh-TW" altLang="en-US" sz="900" b="1" i="1" dirty="0"/>
              <a:t>辅材资料 </a:t>
            </a:r>
            <a:r>
              <a:rPr lang="zh-TW" altLang="en-US" sz="900" dirty="0"/>
              <a:t> </a:t>
            </a:r>
            <a:r>
              <a:rPr lang="en-US" altLang="zh-TW" sz="900" dirty="0" err="1"/>
              <a:t>thực</a:t>
            </a:r>
            <a:r>
              <a:rPr lang="en-US" altLang="zh-TW" sz="900" dirty="0"/>
              <a:t> </a:t>
            </a:r>
            <a:r>
              <a:rPr lang="en-US" altLang="zh-TW" sz="900" dirty="0" err="1"/>
              <a:t>thiện</a:t>
            </a:r>
            <a:r>
              <a:rPr lang="en-US" altLang="zh-TW" sz="900" dirty="0"/>
              <a:t> </a:t>
            </a:r>
            <a:r>
              <a:rPr lang="en-US" altLang="zh-TW" sz="900" dirty="0" err="1"/>
              <a:t>thao</a:t>
            </a:r>
            <a:r>
              <a:rPr lang="en-US" altLang="zh-TW" sz="900" dirty="0"/>
              <a:t> </a:t>
            </a:r>
            <a:r>
              <a:rPr lang="en-US" altLang="zh-TW" sz="900" dirty="0" err="1"/>
              <a:t>tác</a:t>
            </a:r>
            <a:r>
              <a:rPr lang="en-US" altLang="zh-TW" sz="900" dirty="0"/>
              <a:t> t</a:t>
            </a:r>
            <a:r>
              <a:rPr lang="vi-VN" altLang="zh-TW" sz="900" dirty="0"/>
              <a:t>ư</a:t>
            </a:r>
            <a:r>
              <a:rPr lang="en-US" altLang="zh-TW" sz="900" dirty="0" err="1"/>
              <a:t>ơng</a:t>
            </a:r>
            <a:r>
              <a:rPr lang="en-US" altLang="zh-TW" sz="900" dirty="0"/>
              <a:t> </a:t>
            </a:r>
            <a:r>
              <a:rPr lang="en-US" altLang="zh-TW" sz="900" dirty="0" err="1"/>
              <a:t>tự</a:t>
            </a:r>
            <a:r>
              <a:rPr lang="en-US" altLang="zh-TW" sz="900" dirty="0"/>
              <a:t> </a:t>
            </a:r>
            <a:r>
              <a:rPr lang="en-US" altLang="zh-TW" sz="900" dirty="0" err="1"/>
              <a:t>như</a:t>
            </a:r>
            <a:r>
              <a:rPr lang="en-US" altLang="zh-TW" sz="900" dirty="0"/>
              <a:t> </a:t>
            </a:r>
            <a:r>
              <a:rPr lang="en-US" altLang="zh-TW" sz="900" dirty="0" err="1"/>
              <a:t>slie</a:t>
            </a:r>
            <a:r>
              <a:rPr lang="en-US" altLang="zh-TW" sz="900" dirty="0"/>
              <a:t> 31. </a:t>
            </a:r>
            <a:r>
              <a:rPr lang="en-US" altLang="zh-TW" sz="900" dirty="0" err="1"/>
              <a:t>sau</a:t>
            </a:r>
            <a:r>
              <a:rPr lang="en-US" altLang="zh-TW" sz="900" dirty="0"/>
              <a:t> </a:t>
            </a:r>
            <a:r>
              <a:rPr lang="en-US" altLang="zh-TW" sz="900" dirty="0" err="1"/>
              <a:t>khi</a:t>
            </a:r>
            <a:r>
              <a:rPr lang="en-US" altLang="zh-TW" sz="900" dirty="0"/>
              <a:t> </a:t>
            </a:r>
            <a:r>
              <a:rPr lang="en-US" altLang="zh-TW" sz="900" dirty="0" err="1"/>
              <a:t>thêm</a:t>
            </a:r>
            <a:r>
              <a:rPr lang="en-US" altLang="zh-TW" sz="900" dirty="0"/>
              <a:t> </a:t>
            </a:r>
            <a:r>
              <a:rPr lang="en-US" altLang="zh-TW" sz="900" dirty="0" err="1"/>
              <a:t>thành</a:t>
            </a:r>
            <a:r>
              <a:rPr lang="en-US" altLang="zh-TW" sz="900" dirty="0"/>
              <a:t> </a:t>
            </a:r>
            <a:r>
              <a:rPr lang="en-US" altLang="zh-TW" sz="900" dirty="0" err="1"/>
              <a:t>công</a:t>
            </a:r>
            <a:r>
              <a:rPr lang="en-US" altLang="zh-TW" sz="900" dirty="0"/>
              <a:t> </a:t>
            </a:r>
            <a:r>
              <a:rPr lang="en-US" altLang="zh-TW" sz="900" dirty="0" err="1"/>
              <a:t>dữ</a:t>
            </a:r>
            <a:r>
              <a:rPr lang="en-US" altLang="zh-TW" sz="900" dirty="0"/>
              <a:t> </a:t>
            </a:r>
            <a:r>
              <a:rPr lang="en-US" altLang="zh-TW" sz="900" dirty="0" err="1"/>
              <a:t>liệu</a:t>
            </a:r>
            <a:r>
              <a:rPr lang="en-US" altLang="zh-TW" sz="900" dirty="0"/>
              <a:t> </a:t>
            </a:r>
            <a:r>
              <a:rPr lang="en-US" altLang="zh-TW" sz="900" dirty="0" err="1"/>
              <a:t>sẽ</a:t>
            </a:r>
            <a:r>
              <a:rPr lang="en-US" altLang="zh-TW" sz="900" dirty="0"/>
              <a:t> đ</a:t>
            </a:r>
            <a:r>
              <a:rPr lang="vi-VN" altLang="zh-TW" sz="900" dirty="0"/>
              <a:t>ư</a:t>
            </a:r>
            <a:r>
              <a:rPr lang="en-US" altLang="zh-TW" sz="900" dirty="0" err="1"/>
              <a:t>ợc</a:t>
            </a:r>
            <a:r>
              <a:rPr lang="en-US" altLang="zh-TW" sz="900" dirty="0"/>
              <a:t> insert </a:t>
            </a:r>
            <a:r>
              <a:rPr lang="en-US" altLang="zh-TW" sz="900" dirty="0" err="1"/>
              <a:t>vào</a:t>
            </a:r>
            <a:r>
              <a:rPr lang="en-US" altLang="zh-TW" sz="900" dirty="0"/>
              <a:t> </a:t>
            </a:r>
            <a:r>
              <a:rPr lang="en-US" altLang="zh-TW" sz="900" dirty="0" err="1"/>
              <a:t>bảng</a:t>
            </a:r>
            <a:r>
              <a:rPr lang="en-US" altLang="zh-TW" sz="900" dirty="0"/>
              <a:t> </a:t>
            </a:r>
            <a:r>
              <a:rPr lang="en-US" altLang="zh-TW" sz="900" b="1" i="1" dirty="0" err="1"/>
              <a:t>mes_aux_material</a:t>
            </a:r>
            <a:r>
              <a:rPr lang="en-US" altLang="zh-TW" sz="900" dirty="0"/>
              <a:t>, l</a:t>
            </a:r>
            <a:r>
              <a:rPr lang="vi-VN" altLang="zh-TW" sz="900" dirty="0"/>
              <a:t>ư</a:t>
            </a:r>
            <a:r>
              <a:rPr lang="en-US" altLang="zh-TW" sz="900" dirty="0"/>
              <a:t>u </a:t>
            </a:r>
            <a:r>
              <a:rPr lang="en-US" altLang="zh-TW" sz="900" dirty="0" err="1"/>
              <a:t>trình</a:t>
            </a:r>
            <a:r>
              <a:rPr lang="en-US" altLang="zh-TW" sz="900" dirty="0"/>
              <a:t> </a:t>
            </a:r>
            <a:r>
              <a:rPr lang="en-US" altLang="zh-TW" sz="900" dirty="0" err="1"/>
              <a:t>thao</a:t>
            </a:r>
            <a:r>
              <a:rPr lang="en-US" altLang="zh-TW" sz="900" dirty="0"/>
              <a:t> </a:t>
            </a:r>
            <a:r>
              <a:rPr lang="en-US" altLang="zh-TW" sz="900" dirty="0" err="1"/>
              <a:t>tác</a:t>
            </a:r>
            <a:r>
              <a:rPr lang="en-US" altLang="zh-TW" sz="900" dirty="0"/>
              <a:t> </a:t>
            </a:r>
            <a:r>
              <a:rPr lang="en-US" altLang="zh-TW" sz="900" dirty="0" err="1"/>
              <a:t>thì</a:t>
            </a:r>
            <a:r>
              <a:rPr lang="en-US" altLang="zh-TW" sz="900" dirty="0"/>
              <a:t> insert </a:t>
            </a:r>
            <a:r>
              <a:rPr lang="en-US" altLang="zh-TW" sz="900" dirty="0" err="1"/>
              <a:t>vào</a:t>
            </a:r>
            <a:r>
              <a:rPr lang="en-US" altLang="zh-TW" sz="900" dirty="0"/>
              <a:t> </a:t>
            </a:r>
            <a:r>
              <a:rPr lang="en-US" altLang="zh-TW" sz="900" dirty="0" err="1"/>
              <a:t>bảng</a:t>
            </a:r>
            <a:r>
              <a:rPr lang="en-US" altLang="zh-TW" sz="900" dirty="0"/>
              <a:t> </a:t>
            </a:r>
            <a:r>
              <a:rPr lang="en-US" altLang="zh-TW" sz="900" b="1" i="1" dirty="0" err="1"/>
              <a:t>mes_aux_material_route</a:t>
            </a:r>
            <a:r>
              <a:rPr lang="en-US" altLang="zh-TW" sz="900" b="1" i="1" dirty="0"/>
              <a:t> </a:t>
            </a:r>
          </a:p>
        </p:txBody>
      </p:sp>
      <p:pic>
        <p:nvPicPr>
          <p:cNvPr id="7" name="Picture 6">
            <a:extLst>
              <a:ext uri="{FF2B5EF4-FFF2-40B4-BE49-F238E27FC236}">
                <a16:creationId xmlns:a16="http://schemas.microsoft.com/office/drawing/2014/main" id="{D423EDA6-E398-4572-8F9A-A74FC35CF4F3}"/>
              </a:ext>
            </a:extLst>
          </p:cNvPr>
          <p:cNvPicPr>
            <a:picLocks noChangeAspect="1"/>
          </p:cNvPicPr>
          <p:nvPr/>
        </p:nvPicPr>
        <p:blipFill>
          <a:blip r:embed="rId2"/>
          <a:stretch>
            <a:fillRect/>
          </a:stretch>
        </p:blipFill>
        <p:spPr>
          <a:xfrm>
            <a:off x="74334" y="1565849"/>
            <a:ext cx="5369397" cy="2012593"/>
          </a:xfrm>
          <a:prstGeom prst="rect">
            <a:avLst/>
          </a:prstGeom>
        </p:spPr>
      </p:pic>
      <p:sp>
        <p:nvSpPr>
          <p:cNvPr id="8" name="Oval 7">
            <a:extLst>
              <a:ext uri="{FF2B5EF4-FFF2-40B4-BE49-F238E27FC236}">
                <a16:creationId xmlns:a16="http://schemas.microsoft.com/office/drawing/2014/main" id="{63C5E0E7-D581-4D22-B3DA-61BD5F1FA256}"/>
              </a:ext>
            </a:extLst>
          </p:cNvPr>
          <p:cNvSpPr/>
          <p:nvPr/>
        </p:nvSpPr>
        <p:spPr>
          <a:xfrm>
            <a:off x="5546344" y="1538659"/>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a:t>
            </a:r>
            <a:endParaRPr lang="zh-TW" altLang="en-US" sz="1400" dirty="0"/>
          </a:p>
        </p:txBody>
      </p:sp>
      <p:sp>
        <p:nvSpPr>
          <p:cNvPr id="9" name="Oval 8">
            <a:extLst>
              <a:ext uri="{FF2B5EF4-FFF2-40B4-BE49-F238E27FC236}">
                <a16:creationId xmlns:a16="http://schemas.microsoft.com/office/drawing/2014/main" id="{3D3FEA11-CB3A-4B5F-8911-FC549140CF91}"/>
              </a:ext>
            </a:extLst>
          </p:cNvPr>
          <p:cNvSpPr/>
          <p:nvPr/>
        </p:nvSpPr>
        <p:spPr>
          <a:xfrm>
            <a:off x="5096598" y="1777062"/>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a:t>
            </a:r>
            <a:endParaRPr lang="zh-TW" altLang="en-US" sz="1400" dirty="0"/>
          </a:p>
        </p:txBody>
      </p:sp>
      <p:sp>
        <p:nvSpPr>
          <p:cNvPr id="10" name="Rectangle 9">
            <a:extLst>
              <a:ext uri="{FF2B5EF4-FFF2-40B4-BE49-F238E27FC236}">
                <a16:creationId xmlns:a16="http://schemas.microsoft.com/office/drawing/2014/main" id="{C59B6D42-6AA4-498B-8A70-F3B55A8452C5}"/>
              </a:ext>
            </a:extLst>
          </p:cNvPr>
          <p:cNvSpPr/>
          <p:nvPr/>
        </p:nvSpPr>
        <p:spPr>
          <a:xfrm>
            <a:off x="8829675" y="2367171"/>
            <a:ext cx="3152775" cy="2123658"/>
          </a:xfrm>
          <a:prstGeom prst="rect">
            <a:avLst/>
          </a:prstGeom>
        </p:spPr>
        <p:txBody>
          <a:bodyPr wrap="square">
            <a:spAutoFit/>
          </a:bodyPr>
          <a:lstStyle/>
          <a:p>
            <a:r>
              <a:rPr lang="en-US" altLang="zh-TW" sz="1100" b="1" dirty="0">
                <a:solidFill>
                  <a:srgbClr val="800000"/>
                </a:solidFill>
                <a:latin typeface="Courier New" panose="02070309020205020404" pitchFamily="49" charset="0"/>
              </a:rPr>
              <a:t>select</a:t>
            </a:r>
            <a:r>
              <a:rPr lang="en-US" altLang="zh-TW" sz="1100" dirty="0">
                <a:solidFill>
                  <a:srgbClr val="000000"/>
                </a:solidFill>
                <a:latin typeface="Courier New" panose="02070309020205020404" pitchFamily="49" charset="0"/>
              </a:rPr>
              <a:t> * </a:t>
            </a:r>
            <a:r>
              <a:rPr lang="en-US" altLang="zh-TW" sz="1100" b="1" dirty="0">
                <a:solidFill>
                  <a:srgbClr val="800000"/>
                </a:solidFill>
                <a:latin typeface="Courier New" panose="02070309020205020404" pitchFamily="49" charset="0"/>
              </a:rPr>
              <a:t>from</a:t>
            </a:r>
            <a:r>
              <a:rPr lang="en-US" altLang="zh-TW" sz="1100" dirty="0">
                <a:solidFill>
                  <a:srgbClr val="000000"/>
                </a:solidFill>
                <a:latin typeface="Courier New" panose="02070309020205020404" pitchFamily="49" charset="0"/>
              </a:rPr>
              <a:t> </a:t>
            </a:r>
            <a:r>
              <a:rPr lang="en-US" altLang="zh-TW" sz="1100" dirty="0" err="1">
                <a:solidFill>
                  <a:srgbClr val="000000"/>
                </a:solidFill>
                <a:latin typeface="Courier New" panose="02070309020205020404" pitchFamily="49" charset="0"/>
              </a:rPr>
              <a:t>mes.mes_aux_material_use_rule</a:t>
            </a:r>
            <a:r>
              <a:rPr lang="en-US" altLang="zh-TW" sz="1100" dirty="0">
                <a:solidFill>
                  <a:srgbClr val="000000"/>
                </a:solidFill>
                <a:latin typeface="Courier New" panose="02070309020205020404" pitchFamily="49" charset="0"/>
              </a:rPr>
              <a:t> </a:t>
            </a:r>
            <a:r>
              <a:rPr lang="en-US" altLang="zh-TW" sz="1100" dirty="0" err="1">
                <a:solidFill>
                  <a:srgbClr val="000000"/>
                </a:solidFill>
                <a:latin typeface="Courier New" panose="02070309020205020404" pitchFamily="49" charset="0"/>
              </a:rPr>
              <a:t>mamur</a:t>
            </a:r>
            <a:r>
              <a:rPr lang="en-US" altLang="zh-TW" sz="1100" dirty="0">
                <a:solidFill>
                  <a:srgbClr val="000000"/>
                </a:solidFill>
                <a:latin typeface="Courier New" panose="02070309020205020404" pitchFamily="49" charset="0"/>
              </a:rPr>
              <a:t> </a:t>
            </a:r>
            <a:r>
              <a:rPr lang="en-US" altLang="zh-TW" sz="1100" b="1" dirty="0">
                <a:solidFill>
                  <a:srgbClr val="800000"/>
                </a:solidFill>
                <a:latin typeface="Courier New" panose="02070309020205020404" pitchFamily="49" charset="0"/>
              </a:rPr>
              <a:t>where</a:t>
            </a:r>
            <a:r>
              <a:rPr lang="en-US" altLang="zh-TW" sz="1100" dirty="0">
                <a:solidFill>
                  <a:srgbClr val="000000"/>
                </a:solidFill>
                <a:latin typeface="Courier New" panose="02070309020205020404" pitchFamily="49" charset="0"/>
              </a:rPr>
              <a:t> </a:t>
            </a:r>
            <a:r>
              <a:rPr lang="en-US" altLang="zh-TW" sz="1100" dirty="0" err="1">
                <a:solidFill>
                  <a:srgbClr val="000000"/>
                </a:solidFill>
                <a:latin typeface="Courier New" panose="02070309020205020404" pitchFamily="49" charset="0"/>
              </a:rPr>
              <a:t>product_no</a:t>
            </a:r>
            <a:r>
              <a:rPr lang="en-US" altLang="zh-TW" sz="1100" dirty="0">
                <a:solidFill>
                  <a:srgbClr val="000000"/>
                </a:solidFill>
                <a:latin typeface="Courier New" panose="02070309020205020404" pitchFamily="49" charset="0"/>
              </a:rPr>
              <a:t> =</a:t>
            </a:r>
            <a:r>
              <a:rPr lang="en-US" altLang="zh-TW" sz="1100" dirty="0">
                <a:solidFill>
                  <a:srgbClr val="008000"/>
                </a:solidFill>
                <a:latin typeface="Courier New" panose="02070309020205020404" pitchFamily="49" charset="0"/>
              </a:rPr>
              <a:t>'M1259480-001-G1'</a:t>
            </a:r>
            <a:endParaRPr lang="en-US" altLang="zh-TW" sz="1100" dirty="0">
              <a:solidFill>
                <a:srgbClr val="000000"/>
              </a:solidFill>
              <a:latin typeface="Courier New" panose="02070309020205020404" pitchFamily="49" charset="0"/>
            </a:endParaRPr>
          </a:p>
          <a:p>
            <a:br>
              <a:rPr lang="en-US" altLang="zh-TW" sz="1100" dirty="0">
                <a:solidFill>
                  <a:srgbClr val="000000"/>
                </a:solidFill>
                <a:latin typeface="Courier New" panose="02070309020205020404" pitchFamily="49" charset="0"/>
              </a:rPr>
            </a:br>
            <a:endParaRPr lang="en-US" altLang="zh-TW" sz="1100" dirty="0">
              <a:solidFill>
                <a:srgbClr val="000000"/>
              </a:solidFill>
              <a:latin typeface="Courier New" panose="02070309020205020404" pitchFamily="49" charset="0"/>
            </a:endParaRPr>
          </a:p>
          <a:p>
            <a:r>
              <a:rPr lang="en-US" altLang="zh-TW" sz="1100" b="1" dirty="0">
                <a:solidFill>
                  <a:srgbClr val="800000"/>
                </a:solidFill>
                <a:latin typeface="Courier New" panose="02070309020205020404" pitchFamily="49" charset="0"/>
              </a:rPr>
              <a:t>select</a:t>
            </a:r>
            <a:r>
              <a:rPr lang="en-US" altLang="zh-TW" sz="1100" dirty="0">
                <a:solidFill>
                  <a:srgbClr val="000000"/>
                </a:solidFill>
                <a:latin typeface="Courier New" panose="02070309020205020404" pitchFamily="49" charset="0"/>
              </a:rPr>
              <a:t> * </a:t>
            </a:r>
            <a:r>
              <a:rPr lang="en-US" altLang="zh-TW" sz="1100" b="1" dirty="0">
                <a:solidFill>
                  <a:srgbClr val="800000"/>
                </a:solidFill>
                <a:latin typeface="Courier New" panose="02070309020205020404" pitchFamily="49" charset="0"/>
              </a:rPr>
              <a:t>from</a:t>
            </a:r>
            <a:r>
              <a:rPr lang="en-US" altLang="zh-TW" sz="1100" dirty="0">
                <a:solidFill>
                  <a:srgbClr val="000000"/>
                </a:solidFill>
                <a:latin typeface="Courier New" panose="02070309020205020404" pitchFamily="49" charset="0"/>
              </a:rPr>
              <a:t> </a:t>
            </a:r>
            <a:r>
              <a:rPr lang="en-US" altLang="zh-TW" sz="1100" dirty="0" err="1">
                <a:solidFill>
                  <a:srgbClr val="000000"/>
                </a:solidFill>
                <a:latin typeface="Courier New" panose="02070309020205020404" pitchFamily="49" charset="0"/>
              </a:rPr>
              <a:t>mes.mes_aux_material</a:t>
            </a:r>
            <a:r>
              <a:rPr lang="en-US" altLang="zh-TW" sz="1100" dirty="0">
                <a:solidFill>
                  <a:srgbClr val="000000"/>
                </a:solidFill>
                <a:latin typeface="Courier New" panose="02070309020205020404" pitchFamily="49" charset="0"/>
              </a:rPr>
              <a:t> mam </a:t>
            </a:r>
            <a:r>
              <a:rPr lang="en-US" altLang="zh-TW" sz="1100" b="1" dirty="0">
                <a:solidFill>
                  <a:srgbClr val="800000"/>
                </a:solidFill>
                <a:latin typeface="Courier New" panose="02070309020205020404" pitchFamily="49" charset="0"/>
              </a:rPr>
              <a:t>where</a:t>
            </a:r>
            <a:r>
              <a:rPr lang="en-US" altLang="zh-TW" sz="1100" dirty="0">
                <a:solidFill>
                  <a:srgbClr val="000000"/>
                </a:solidFill>
                <a:latin typeface="Courier New" panose="02070309020205020404" pitchFamily="49" charset="0"/>
              </a:rPr>
              <a:t> id =</a:t>
            </a:r>
            <a:r>
              <a:rPr lang="en-US" altLang="zh-TW" sz="1100" dirty="0">
                <a:solidFill>
                  <a:srgbClr val="008000"/>
                </a:solidFill>
                <a:latin typeface="Courier New" panose="02070309020205020404" pitchFamily="49" charset="0"/>
              </a:rPr>
              <a:t>'281'</a:t>
            </a:r>
            <a:endParaRPr lang="en-US" altLang="zh-TW" sz="1100" dirty="0">
              <a:solidFill>
                <a:srgbClr val="000000"/>
              </a:solidFill>
              <a:latin typeface="Courier New" panose="02070309020205020404" pitchFamily="49" charset="0"/>
            </a:endParaRPr>
          </a:p>
          <a:p>
            <a:br>
              <a:rPr lang="en-US" altLang="zh-TW" sz="1100" dirty="0">
                <a:solidFill>
                  <a:srgbClr val="000000"/>
                </a:solidFill>
                <a:latin typeface="Courier New" panose="02070309020205020404" pitchFamily="49" charset="0"/>
              </a:rPr>
            </a:br>
            <a:endParaRPr lang="en-US" altLang="zh-TW" sz="1100" dirty="0">
              <a:solidFill>
                <a:srgbClr val="000000"/>
              </a:solidFill>
              <a:latin typeface="Courier New" panose="02070309020205020404" pitchFamily="49" charset="0"/>
            </a:endParaRPr>
          </a:p>
          <a:p>
            <a:r>
              <a:rPr lang="en-US" altLang="zh-TW" sz="1100" b="1" dirty="0">
                <a:solidFill>
                  <a:srgbClr val="800000"/>
                </a:solidFill>
                <a:latin typeface="Courier New" panose="02070309020205020404" pitchFamily="49" charset="0"/>
              </a:rPr>
              <a:t>select</a:t>
            </a:r>
            <a:r>
              <a:rPr lang="en-US" altLang="zh-TW" sz="1100" dirty="0">
                <a:solidFill>
                  <a:srgbClr val="000000"/>
                </a:solidFill>
                <a:latin typeface="Courier New" panose="02070309020205020404" pitchFamily="49" charset="0"/>
              </a:rPr>
              <a:t> * </a:t>
            </a:r>
            <a:r>
              <a:rPr lang="en-US" altLang="zh-TW" sz="1100" b="1" dirty="0">
                <a:solidFill>
                  <a:srgbClr val="800000"/>
                </a:solidFill>
                <a:latin typeface="Courier New" panose="02070309020205020404" pitchFamily="49" charset="0"/>
              </a:rPr>
              <a:t>from</a:t>
            </a:r>
            <a:r>
              <a:rPr lang="en-US" altLang="zh-TW" sz="1100" dirty="0">
                <a:solidFill>
                  <a:srgbClr val="000000"/>
                </a:solidFill>
                <a:latin typeface="Courier New" panose="02070309020205020404" pitchFamily="49" charset="0"/>
              </a:rPr>
              <a:t> </a:t>
            </a:r>
            <a:r>
              <a:rPr lang="en-US" altLang="zh-TW" sz="1100" dirty="0" err="1">
                <a:solidFill>
                  <a:srgbClr val="000000"/>
                </a:solidFill>
                <a:latin typeface="Courier New" panose="02070309020205020404" pitchFamily="49" charset="0"/>
              </a:rPr>
              <a:t>mes.mes_aux_material_type</a:t>
            </a:r>
            <a:r>
              <a:rPr lang="en-US" altLang="zh-TW" sz="1100" dirty="0">
                <a:solidFill>
                  <a:srgbClr val="000000"/>
                </a:solidFill>
                <a:latin typeface="Courier New" panose="02070309020205020404" pitchFamily="49" charset="0"/>
              </a:rPr>
              <a:t> </a:t>
            </a:r>
            <a:r>
              <a:rPr lang="en-US" altLang="zh-TW" sz="1100" dirty="0" err="1">
                <a:solidFill>
                  <a:srgbClr val="000000"/>
                </a:solidFill>
                <a:latin typeface="Courier New" panose="02070309020205020404" pitchFamily="49" charset="0"/>
              </a:rPr>
              <a:t>mamt</a:t>
            </a:r>
            <a:r>
              <a:rPr lang="en-US" altLang="zh-TW" sz="1100" dirty="0">
                <a:solidFill>
                  <a:srgbClr val="000000"/>
                </a:solidFill>
                <a:latin typeface="Courier New" panose="02070309020205020404" pitchFamily="49" charset="0"/>
              </a:rPr>
              <a:t> </a:t>
            </a:r>
            <a:r>
              <a:rPr lang="en-US" altLang="zh-TW" sz="1100" b="1" dirty="0">
                <a:solidFill>
                  <a:srgbClr val="800000"/>
                </a:solidFill>
                <a:latin typeface="Courier New" panose="02070309020205020404" pitchFamily="49" charset="0"/>
              </a:rPr>
              <a:t>where</a:t>
            </a:r>
            <a:r>
              <a:rPr lang="en-US" altLang="zh-TW" sz="1100" dirty="0">
                <a:solidFill>
                  <a:srgbClr val="000000"/>
                </a:solidFill>
                <a:latin typeface="Courier New" panose="02070309020205020404" pitchFamily="49" charset="0"/>
              </a:rPr>
              <a:t> id=</a:t>
            </a:r>
            <a:r>
              <a:rPr lang="en-US" altLang="zh-TW" sz="1100" dirty="0">
                <a:solidFill>
                  <a:srgbClr val="008000"/>
                </a:solidFill>
                <a:latin typeface="Courier New" panose="02070309020205020404" pitchFamily="49" charset="0"/>
              </a:rPr>
              <a:t>'122'</a:t>
            </a:r>
            <a:endParaRPr lang="en-US" altLang="zh-TW" sz="1100" dirty="0">
              <a:solidFill>
                <a:srgbClr val="000000"/>
              </a:solidFill>
              <a:latin typeface="Courier New" panose="02070309020205020404" pitchFamily="49" charset="0"/>
            </a:endParaRPr>
          </a:p>
        </p:txBody>
      </p:sp>
      <p:pic>
        <p:nvPicPr>
          <p:cNvPr id="11" name="Picture 10">
            <a:extLst>
              <a:ext uri="{FF2B5EF4-FFF2-40B4-BE49-F238E27FC236}">
                <a16:creationId xmlns:a16="http://schemas.microsoft.com/office/drawing/2014/main" id="{0A30E1E2-5A4B-4A9D-AB11-5497FA8ABA0B}"/>
              </a:ext>
            </a:extLst>
          </p:cNvPr>
          <p:cNvPicPr>
            <a:picLocks noChangeAspect="1"/>
          </p:cNvPicPr>
          <p:nvPr/>
        </p:nvPicPr>
        <p:blipFill>
          <a:blip r:embed="rId3"/>
          <a:stretch>
            <a:fillRect/>
          </a:stretch>
        </p:blipFill>
        <p:spPr>
          <a:xfrm>
            <a:off x="74334" y="3789655"/>
            <a:ext cx="5369397" cy="1782470"/>
          </a:xfrm>
          <a:prstGeom prst="rect">
            <a:avLst/>
          </a:prstGeom>
        </p:spPr>
      </p:pic>
      <p:sp>
        <p:nvSpPr>
          <p:cNvPr id="12" name="Oval 11">
            <a:extLst>
              <a:ext uri="{FF2B5EF4-FFF2-40B4-BE49-F238E27FC236}">
                <a16:creationId xmlns:a16="http://schemas.microsoft.com/office/drawing/2014/main" id="{E258524B-B186-4E46-9867-BEC455D80D63}"/>
              </a:ext>
            </a:extLst>
          </p:cNvPr>
          <p:cNvSpPr/>
          <p:nvPr/>
        </p:nvSpPr>
        <p:spPr>
          <a:xfrm>
            <a:off x="5078032" y="3841406"/>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2</a:t>
            </a:r>
            <a:endParaRPr lang="zh-TW" altLang="en-US" sz="1400" dirty="0"/>
          </a:p>
        </p:txBody>
      </p:sp>
      <p:sp>
        <p:nvSpPr>
          <p:cNvPr id="13" name="Oval 12">
            <a:extLst>
              <a:ext uri="{FF2B5EF4-FFF2-40B4-BE49-F238E27FC236}">
                <a16:creationId xmlns:a16="http://schemas.microsoft.com/office/drawing/2014/main" id="{B52A89AD-E629-48D6-9B89-EDB1BC7ABB54}"/>
              </a:ext>
            </a:extLst>
          </p:cNvPr>
          <p:cNvSpPr/>
          <p:nvPr/>
        </p:nvSpPr>
        <p:spPr>
          <a:xfrm>
            <a:off x="5753732" y="3856343"/>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2</a:t>
            </a:r>
            <a:endParaRPr lang="zh-TW" altLang="en-US" sz="1400" dirty="0"/>
          </a:p>
        </p:txBody>
      </p:sp>
      <p:sp>
        <p:nvSpPr>
          <p:cNvPr id="14" name="Rectangle 13">
            <a:extLst>
              <a:ext uri="{FF2B5EF4-FFF2-40B4-BE49-F238E27FC236}">
                <a16:creationId xmlns:a16="http://schemas.microsoft.com/office/drawing/2014/main" id="{BE9B5D69-3666-4B2A-8A8A-D4092D18F1DA}"/>
              </a:ext>
            </a:extLst>
          </p:cNvPr>
          <p:cNvSpPr/>
          <p:nvPr/>
        </p:nvSpPr>
        <p:spPr>
          <a:xfrm>
            <a:off x="6096000" y="3652438"/>
            <a:ext cx="2733675" cy="646331"/>
          </a:xfrm>
          <a:prstGeom prst="rect">
            <a:avLst/>
          </a:prstGeom>
        </p:spPr>
        <p:txBody>
          <a:bodyPr wrap="square">
            <a:spAutoFit/>
          </a:bodyPr>
          <a:lstStyle/>
          <a:p>
            <a:r>
              <a:rPr lang="en-US" altLang="zh-TW" sz="900" dirty="0" err="1"/>
              <a:t>Tại</a:t>
            </a:r>
            <a:r>
              <a:rPr lang="en-US" altLang="zh-TW" sz="900" dirty="0"/>
              <a:t> </a:t>
            </a:r>
            <a:r>
              <a:rPr lang="en-US" altLang="zh-TW" sz="900" dirty="0" err="1"/>
              <a:t>màn</a:t>
            </a:r>
            <a:r>
              <a:rPr lang="en-US" altLang="zh-TW" sz="900" dirty="0"/>
              <a:t> </a:t>
            </a:r>
            <a:r>
              <a:rPr lang="en-US" altLang="zh-TW" sz="900" dirty="0" err="1"/>
              <a:t>hình</a:t>
            </a:r>
            <a:r>
              <a:rPr lang="en-US" altLang="zh-TW" sz="900" dirty="0"/>
              <a:t> </a:t>
            </a:r>
            <a:r>
              <a:rPr lang="zh-CN" altLang="en-US" sz="900" b="1" i="1" dirty="0"/>
              <a:t>辅材使用规则 </a:t>
            </a:r>
            <a:r>
              <a:rPr lang="en-US" altLang="zh-CN" sz="900" b="1" i="1" dirty="0" err="1"/>
              <a:t>thiết</a:t>
            </a:r>
            <a:r>
              <a:rPr lang="en-US" altLang="zh-CN" sz="900" b="1" i="1" dirty="0"/>
              <a:t> </a:t>
            </a:r>
            <a:r>
              <a:rPr lang="en-US" altLang="zh-CN" sz="900" b="1" i="1" dirty="0" err="1"/>
              <a:t>lập</a:t>
            </a:r>
            <a:r>
              <a:rPr lang="en-US" altLang="zh-CN" sz="900" b="1" i="1" dirty="0"/>
              <a:t> </a:t>
            </a:r>
            <a:r>
              <a:rPr lang="en-US" altLang="zh-CN" sz="900" b="1" i="1" dirty="0" err="1"/>
              <a:t>cấu</a:t>
            </a:r>
            <a:r>
              <a:rPr lang="en-US" altLang="zh-CN" sz="900" b="1" i="1" dirty="0"/>
              <a:t> </a:t>
            </a:r>
            <a:r>
              <a:rPr lang="en-US" altLang="zh-CN" sz="900" b="1" i="1" dirty="0" err="1"/>
              <a:t>hình</a:t>
            </a:r>
            <a:r>
              <a:rPr lang="en-US" altLang="zh-CN" sz="900" b="1" i="1" dirty="0"/>
              <a:t> </a:t>
            </a:r>
            <a:r>
              <a:rPr lang="en-US" altLang="zh-CN" sz="900" b="1" i="1" dirty="0" err="1"/>
              <a:t>phụ</a:t>
            </a:r>
            <a:r>
              <a:rPr lang="en-US" altLang="zh-CN" sz="900" b="1" i="1" dirty="0"/>
              <a:t> </a:t>
            </a:r>
            <a:r>
              <a:rPr lang="en-US" altLang="zh-CN" sz="900" b="1" i="1" dirty="0" err="1"/>
              <a:t>liệu</a:t>
            </a:r>
            <a:r>
              <a:rPr lang="en-US" altLang="zh-CN" sz="900" b="1" i="1" dirty="0"/>
              <a:t> </a:t>
            </a:r>
            <a:r>
              <a:rPr lang="en-US" altLang="zh-CN" sz="900" b="1" i="1" dirty="0" err="1"/>
              <a:t>cho</a:t>
            </a:r>
            <a:r>
              <a:rPr lang="en-US" altLang="zh-CN" sz="900" b="1" i="1" dirty="0"/>
              <a:t> </a:t>
            </a:r>
            <a:r>
              <a:rPr lang="en-US" altLang="zh-CN" sz="900" b="1" i="1" dirty="0" err="1"/>
              <a:t>sản</a:t>
            </a:r>
            <a:r>
              <a:rPr lang="en-US" altLang="zh-CN" sz="900" b="1" i="1" dirty="0"/>
              <a:t> </a:t>
            </a:r>
            <a:r>
              <a:rPr lang="en-US" altLang="zh-CN" sz="900" b="1" i="1" dirty="0" err="1"/>
              <a:t>phẩm</a:t>
            </a:r>
            <a:r>
              <a:rPr lang="en-US" altLang="zh-CN" sz="900" b="1" i="1" dirty="0"/>
              <a:t> </a:t>
            </a:r>
            <a:r>
              <a:rPr lang="en-US" altLang="zh-CN" sz="900" b="1" i="1" dirty="0" err="1"/>
              <a:t>sau</a:t>
            </a:r>
            <a:r>
              <a:rPr lang="en-US" altLang="zh-CN" sz="900" b="1" i="1" dirty="0"/>
              <a:t> </a:t>
            </a:r>
            <a:r>
              <a:rPr lang="en-US" altLang="zh-CN" sz="900" b="1" i="1" dirty="0" err="1"/>
              <a:t>khi</a:t>
            </a:r>
            <a:r>
              <a:rPr lang="en-US" altLang="zh-CN" sz="900" b="1" i="1" dirty="0"/>
              <a:t> </a:t>
            </a:r>
            <a:r>
              <a:rPr lang="en-US" altLang="zh-CN" sz="900" b="1" i="1" dirty="0" err="1"/>
              <a:t>thiết</a:t>
            </a:r>
            <a:r>
              <a:rPr lang="en-US" altLang="zh-CN" sz="900" b="1" i="1" dirty="0"/>
              <a:t> </a:t>
            </a:r>
            <a:r>
              <a:rPr lang="en-US" altLang="zh-CN" sz="900" b="1" i="1" dirty="0" err="1"/>
              <a:t>lập</a:t>
            </a:r>
            <a:r>
              <a:rPr lang="en-US" altLang="zh-CN" sz="900" b="1" i="1" dirty="0"/>
              <a:t> </a:t>
            </a:r>
            <a:r>
              <a:rPr lang="en-US" altLang="zh-CN" sz="900" b="1" i="1" dirty="0" err="1"/>
              <a:t>xong</a:t>
            </a:r>
            <a:r>
              <a:rPr lang="en-US" altLang="zh-CN" sz="900" b="1" i="1" dirty="0"/>
              <a:t> </a:t>
            </a:r>
            <a:r>
              <a:rPr lang="en-US" altLang="zh-CN" sz="900" b="1" i="1" dirty="0" err="1"/>
              <a:t>liên</a:t>
            </a:r>
            <a:r>
              <a:rPr lang="en-US" altLang="zh-CN" sz="900" b="1" i="1" dirty="0"/>
              <a:t> </a:t>
            </a:r>
            <a:r>
              <a:rPr lang="en-US" altLang="zh-CN" sz="900" b="1" i="1" dirty="0" err="1"/>
              <a:t>kết</a:t>
            </a:r>
            <a:r>
              <a:rPr lang="en-US" altLang="zh-CN" sz="900" b="1" i="1" dirty="0"/>
              <a:t> </a:t>
            </a:r>
            <a:r>
              <a:rPr lang="en-US" altLang="zh-CN" sz="900" b="1" i="1" dirty="0" err="1"/>
              <a:t>giữa</a:t>
            </a:r>
            <a:r>
              <a:rPr lang="en-US" altLang="zh-CN" sz="900" b="1" i="1" dirty="0"/>
              <a:t> </a:t>
            </a:r>
            <a:r>
              <a:rPr lang="en-US" altLang="zh-CN" sz="900" b="1" i="1" dirty="0" err="1"/>
              <a:t>sản</a:t>
            </a:r>
            <a:r>
              <a:rPr lang="en-US" altLang="zh-CN" sz="900" b="1" i="1" dirty="0"/>
              <a:t> </a:t>
            </a:r>
            <a:r>
              <a:rPr lang="en-US" altLang="zh-CN" sz="900" b="1" i="1" dirty="0" err="1"/>
              <a:t>phẩm</a:t>
            </a:r>
            <a:r>
              <a:rPr lang="en-US" altLang="zh-CN" sz="900" b="1" i="1" dirty="0"/>
              <a:t> </a:t>
            </a:r>
            <a:r>
              <a:rPr lang="en-US" altLang="zh-CN" sz="900" b="1" i="1" dirty="0" err="1"/>
              <a:t>và</a:t>
            </a:r>
            <a:r>
              <a:rPr lang="en-US" altLang="zh-CN" sz="900" b="1" i="1" dirty="0"/>
              <a:t> </a:t>
            </a:r>
            <a:r>
              <a:rPr lang="en-US" altLang="zh-CN" sz="900" b="1" i="1" dirty="0" err="1"/>
              <a:t>phụ</a:t>
            </a:r>
            <a:r>
              <a:rPr lang="en-US" altLang="zh-CN" sz="900" b="1" i="1" dirty="0"/>
              <a:t> </a:t>
            </a:r>
            <a:r>
              <a:rPr lang="en-US" altLang="zh-CN" sz="900" b="1" i="1" dirty="0" err="1"/>
              <a:t>liệu</a:t>
            </a:r>
            <a:r>
              <a:rPr lang="en-US" altLang="zh-CN" sz="900" b="1" i="1" dirty="0"/>
              <a:t> </a:t>
            </a:r>
            <a:r>
              <a:rPr lang="en-US" altLang="zh-CN" sz="900" b="1" i="1" dirty="0" err="1"/>
              <a:t>sẽ</a:t>
            </a:r>
            <a:r>
              <a:rPr lang="en-US" altLang="zh-CN" sz="900" b="1" i="1" dirty="0"/>
              <a:t> đ</a:t>
            </a:r>
            <a:r>
              <a:rPr lang="vi-VN" altLang="zh-CN" sz="900" b="1" i="1" dirty="0"/>
              <a:t>ư</a:t>
            </a:r>
            <a:r>
              <a:rPr lang="en-US" altLang="zh-CN" sz="900" b="1" i="1" dirty="0" err="1"/>
              <a:t>ợc</a:t>
            </a:r>
            <a:r>
              <a:rPr lang="en-US" altLang="zh-CN" sz="900" b="1" i="1" dirty="0"/>
              <a:t> </a:t>
            </a:r>
            <a:r>
              <a:rPr lang="en-US" altLang="zh-CN" sz="900" b="1" i="1" dirty="0" err="1"/>
              <a:t>hình</a:t>
            </a:r>
            <a:r>
              <a:rPr lang="en-US" altLang="zh-CN" sz="900" b="1" i="1" dirty="0"/>
              <a:t> </a:t>
            </a:r>
            <a:r>
              <a:rPr lang="en-US" altLang="zh-CN" sz="900" b="1" i="1" dirty="0" err="1"/>
              <a:t>thành</a:t>
            </a:r>
            <a:endParaRPr lang="en-US" altLang="zh-TW" sz="900" b="1" i="1" dirty="0"/>
          </a:p>
        </p:txBody>
      </p:sp>
      <p:sp>
        <p:nvSpPr>
          <p:cNvPr id="15" name="Oval 14">
            <a:extLst>
              <a:ext uri="{FF2B5EF4-FFF2-40B4-BE49-F238E27FC236}">
                <a16:creationId xmlns:a16="http://schemas.microsoft.com/office/drawing/2014/main" id="{6699F13B-E5C6-4D1D-84D4-21CC7E93ABC8}"/>
              </a:ext>
            </a:extLst>
          </p:cNvPr>
          <p:cNvSpPr/>
          <p:nvPr/>
        </p:nvSpPr>
        <p:spPr>
          <a:xfrm>
            <a:off x="8482542" y="2426548"/>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2</a:t>
            </a:r>
            <a:endParaRPr lang="zh-TW" altLang="en-US" sz="1400" dirty="0"/>
          </a:p>
        </p:txBody>
      </p:sp>
      <p:pic>
        <p:nvPicPr>
          <p:cNvPr id="16" name="Picture 15">
            <a:extLst>
              <a:ext uri="{FF2B5EF4-FFF2-40B4-BE49-F238E27FC236}">
                <a16:creationId xmlns:a16="http://schemas.microsoft.com/office/drawing/2014/main" id="{64F6D565-0417-4A31-A622-5839F83707B8}"/>
              </a:ext>
            </a:extLst>
          </p:cNvPr>
          <p:cNvPicPr>
            <a:picLocks noChangeAspect="1"/>
          </p:cNvPicPr>
          <p:nvPr/>
        </p:nvPicPr>
        <p:blipFill>
          <a:blip r:embed="rId4"/>
          <a:stretch>
            <a:fillRect/>
          </a:stretch>
        </p:blipFill>
        <p:spPr>
          <a:xfrm>
            <a:off x="5814975" y="4679210"/>
            <a:ext cx="5189656" cy="442239"/>
          </a:xfrm>
          <a:prstGeom prst="rect">
            <a:avLst/>
          </a:prstGeom>
        </p:spPr>
      </p:pic>
    </p:spTree>
    <p:extLst>
      <p:ext uri="{BB962C8B-B14F-4D97-AF65-F5344CB8AC3E}">
        <p14:creationId xmlns:p14="http://schemas.microsoft.com/office/powerpoint/2010/main" val="33810101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40ED4-99B5-4E1E-BD1D-F42BB8D9D43A}"/>
              </a:ext>
            </a:extLst>
          </p:cNvPr>
          <p:cNvSpPr>
            <a:spLocks noGrp="1"/>
          </p:cNvSpPr>
          <p:nvPr>
            <p:ph type="title"/>
          </p:nvPr>
        </p:nvSpPr>
        <p:spPr/>
        <p:txBody>
          <a:bodyPr/>
          <a:lstStyle/>
          <a:p>
            <a:r>
              <a:rPr lang="zh-CN" altLang="en-US" dirty="0"/>
              <a:t>辅材条码管理</a:t>
            </a:r>
            <a:endParaRPr lang="zh-TW" altLang="en-US" dirty="0"/>
          </a:p>
        </p:txBody>
      </p:sp>
      <p:pic>
        <p:nvPicPr>
          <p:cNvPr id="7" name="Picture 6">
            <a:extLst>
              <a:ext uri="{FF2B5EF4-FFF2-40B4-BE49-F238E27FC236}">
                <a16:creationId xmlns:a16="http://schemas.microsoft.com/office/drawing/2014/main" id="{3424E144-6D95-49E0-9B05-32B94C167A42}"/>
              </a:ext>
            </a:extLst>
          </p:cNvPr>
          <p:cNvPicPr>
            <a:picLocks noChangeAspect="1"/>
          </p:cNvPicPr>
          <p:nvPr/>
        </p:nvPicPr>
        <p:blipFill>
          <a:blip r:embed="rId2"/>
          <a:stretch>
            <a:fillRect/>
          </a:stretch>
        </p:blipFill>
        <p:spPr>
          <a:xfrm>
            <a:off x="100634" y="1458505"/>
            <a:ext cx="5144038" cy="1865365"/>
          </a:xfrm>
          <a:prstGeom prst="rect">
            <a:avLst/>
          </a:prstGeom>
        </p:spPr>
      </p:pic>
      <p:sp>
        <p:nvSpPr>
          <p:cNvPr id="8" name="Rectangle 7">
            <a:extLst>
              <a:ext uri="{FF2B5EF4-FFF2-40B4-BE49-F238E27FC236}">
                <a16:creationId xmlns:a16="http://schemas.microsoft.com/office/drawing/2014/main" id="{729CBD97-8E42-4A3F-B5D8-D4FE9CA84DBE}"/>
              </a:ext>
            </a:extLst>
          </p:cNvPr>
          <p:cNvSpPr/>
          <p:nvPr/>
        </p:nvSpPr>
        <p:spPr>
          <a:xfrm>
            <a:off x="5986656" y="1450158"/>
            <a:ext cx="4519419" cy="877163"/>
          </a:xfrm>
          <a:prstGeom prst="rect">
            <a:avLst/>
          </a:prstGeom>
        </p:spPr>
        <p:txBody>
          <a:bodyPr wrap="square">
            <a:spAutoFit/>
          </a:bodyPr>
          <a:lstStyle/>
          <a:p>
            <a:r>
              <a:rPr lang="en-US" altLang="zh-TW" sz="1000" dirty="0" err="1"/>
              <a:t>Tại</a:t>
            </a:r>
            <a:r>
              <a:rPr lang="en-US" altLang="zh-TW" sz="1000" dirty="0"/>
              <a:t> </a:t>
            </a:r>
            <a:r>
              <a:rPr lang="en-US" altLang="zh-TW" sz="1000" dirty="0" err="1"/>
              <a:t>màn</a:t>
            </a:r>
            <a:r>
              <a:rPr lang="en-US" altLang="zh-TW" sz="1000" dirty="0"/>
              <a:t> </a:t>
            </a:r>
            <a:r>
              <a:rPr lang="en-US" altLang="zh-TW" sz="1000" dirty="0" err="1"/>
              <a:t>hình</a:t>
            </a:r>
            <a:r>
              <a:rPr lang="en-US" altLang="zh-TW" sz="1000" dirty="0"/>
              <a:t> </a:t>
            </a:r>
            <a:r>
              <a:rPr lang="zh-CN" altLang="en-US" sz="1000" b="1" i="1" dirty="0"/>
              <a:t>辅材条码管理  </a:t>
            </a:r>
            <a:r>
              <a:rPr lang="en-US" altLang="zh-CN" sz="1000" dirty="0" err="1"/>
              <a:t>thiết</a:t>
            </a:r>
            <a:r>
              <a:rPr lang="en-US" altLang="zh-CN" sz="1000" dirty="0"/>
              <a:t> </a:t>
            </a:r>
            <a:r>
              <a:rPr lang="en-US" altLang="zh-CN" sz="1000" dirty="0" err="1"/>
              <a:t>lập</a:t>
            </a:r>
            <a:r>
              <a:rPr lang="en-US" altLang="zh-CN" sz="1000" dirty="0"/>
              <a:t> </a:t>
            </a:r>
            <a:r>
              <a:rPr lang="en-US" altLang="zh-CN" sz="1000" dirty="0" err="1"/>
              <a:t>mã</a:t>
            </a:r>
            <a:r>
              <a:rPr lang="en-US" altLang="zh-CN" sz="1000" dirty="0"/>
              <a:t> barcode </a:t>
            </a:r>
            <a:r>
              <a:rPr lang="en-US" altLang="zh-CN" sz="1000" dirty="0" err="1"/>
              <a:t>để</a:t>
            </a:r>
            <a:r>
              <a:rPr lang="en-US" altLang="zh-CN" sz="1000" dirty="0"/>
              <a:t> </a:t>
            </a:r>
            <a:r>
              <a:rPr lang="en-US" altLang="zh-CN" sz="1000" dirty="0" err="1"/>
              <a:t>thực</a:t>
            </a:r>
            <a:r>
              <a:rPr lang="en-US" altLang="zh-CN" sz="1000" dirty="0"/>
              <a:t> </a:t>
            </a:r>
            <a:r>
              <a:rPr lang="en-US" altLang="zh-CN" sz="1000" dirty="0" err="1"/>
              <a:t>hiện</a:t>
            </a:r>
            <a:r>
              <a:rPr lang="en-US" altLang="zh-CN" sz="1000" dirty="0"/>
              <a:t> </a:t>
            </a:r>
            <a:r>
              <a:rPr lang="en-US" altLang="zh-CN" sz="1000" dirty="0" err="1"/>
              <a:t>sảo</a:t>
            </a:r>
            <a:r>
              <a:rPr lang="en-US" altLang="zh-CN" sz="1000" dirty="0"/>
              <a:t> </a:t>
            </a:r>
            <a:r>
              <a:rPr lang="en-US" altLang="zh-CN" sz="1000" dirty="0" err="1"/>
              <a:t>phụ</a:t>
            </a:r>
            <a:r>
              <a:rPr lang="en-US" altLang="zh-CN" sz="1000" dirty="0"/>
              <a:t> </a:t>
            </a:r>
            <a:r>
              <a:rPr lang="en-US" altLang="zh-CN" sz="1000" dirty="0" err="1"/>
              <a:t>liệu</a:t>
            </a:r>
            <a:r>
              <a:rPr lang="en-US" altLang="zh-CN" sz="1000" dirty="0"/>
              <a:t> </a:t>
            </a:r>
            <a:r>
              <a:rPr lang="en-US" altLang="zh-CN" sz="1000" dirty="0" err="1"/>
              <a:t>lên</a:t>
            </a:r>
            <a:r>
              <a:rPr lang="en-US" altLang="zh-CN" sz="1000" dirty="0"/>
              <a:t> </a:t>
            </a:r>
            <a:r>
              <a:rPr lang="en-US" altLang="zh-CN" sz="1000" dirty="0" err="1"/>
              <a:t>chuyền</a:t>
            </a:r>
            <a:r>
              <a:rPr lang="en-US" altLang="zh-CN" sz="1000" dirty="0"/>
              <a:t>. </a:t>
            </a:r>
            <a:r>
              <a:rPr lang="en-US" altLang="zh-CN" sz="1000" dirty="0" err="1"/>
              <a:t>Ân</a:t>
            </a:r>
            <a:r>
              <a:rPr lang="en-US" altLang="zh-CN" sz="1000" dirty="0"/>
              <a:t> </a:t>
            </a:r>
            <a:r>
              <a:rPr lang="en-US" altLang="zh-CN" sz="1000" dirty="0" err="1"/>
              <a:t>vào</a:t>
            </a:r>
            <a:r>
              <a:rPr lang="en-US" altLang="zh-CN" sz="1000" dirty="0"/>
              <a:t> </a:t>
            </a:r>
            <a:r>
              <a:rPr lang="en-US" altLang="zh-CN" sz="1000" dirty="0" err="1"/>
              <a:t>mục</a:t>
            </a:r>
            <a:r>
              <a:rPr lang="en-US" altLang="zh-CN" sz="1000" dirty="0"/>
              <a:t> </a:t>
            </a:r>
            <a:r>
              <a:rPr lang="en-US" altLang="zh-CN" sz="1000" dirty="0" err="1"/>
              <a:t>tạo</a:t>
            </a:r>
            <a:r>
              <a:rPr lang="en-US" altLang="zh-CN" sz="1000" dirty="0"/>
              <a:t> </a:t>
            </a:r>
            <a:r>
              <a:rPr lang="en-US" altLang="zh-CN" sz="1000" dirty="0" err="1"/>
              <a:t>mới</a:t>
            </a:r>
            <a:r>
              <a:rPr lang="en-US" altLang="zh-CN" sz="1000" dirty="0"/>
              <a:t> </a:t>
            </a:r>
            <a:r>
              <a:rPr lang="en-US" altLang="zh-CN" sz="1000" dirty="0" err="1"/>
              <a:t>và</a:t>
            </a:r>
            <a:r>
              <a:rPr lang="en-US" altLang="zh-CN" sz="1000" dirty="0"/>
              <a:t> </a:t>
            </a:r>
            <a:r>
              <a:rPr lang="en-US" altLang="zh-CN" sz="1000" dirty="0" err="1"/>
              <a:t>chọn</a:t>
            </a:r>
            <a:r>
              <a:rPr lang="en-US" altLang="zh-CN" sz="1000" dirty="0"/>
              <a:t> </a:t>
            </a:r>
            <a:r>
              <a:rPr lang="en-US" altLang="zh-CN" sz="1000" dirty="0" err="1"/>
              <a:t>loại</a:t>
            </a:r>
            <a:r>
              <a:rPr lang="en-US" altLang="zh-CN" sz="1000" dirty="0"/>
              <a:t> </a:t>
            </a:r>
            <a:r>
              <a:rPr lang="en-US" altLang="zh-CN" sz="1000" dirty="0" err="1"/>
              <a:t>hình</a:t>
            </a:r>
            <a:r>
              <a:rPr lang="en-US" altLang="zh-CN" sz="1000" dirty="0"/>
              <a:t> </a:t>
            </a:r>
            <a:r>
              <a:rPr lang="en-US" altLang="zh-CN" sz="1000" dirty="0" err="1"/>
              <a:t>là</a:t>
            </a:r>
            <a:r>
              <a:rPr lang="en-US" altLang="zh-CN" sz="1000" dirty="0"/>
              <a:t> </a:t>
            </a:r>
            <a:r>
              <a:rPr lang="en-US" altLang="zh-CN" sz="1000" dirty="0" err="1"/>
              <a:t>Soder</a:t>
            </a:r>
            <a:r>
              <a:rPr lang="en-US" altLang="zh-CN" sz="1000" dirty="0"/>
              <a:t> Paste, </a:t>
            </a:r>
            <a:r>
              <a:rPr lang="en-US" altLang="zh-CN" sz="1000" dirty="0" err="1"/>
              <a:t>sau</a:t>
            </a:r>
            <a:r>
              <a:rPr lang="en-US" altLang="zh-CN" sz="1000" dirty="0"/>
              <a:t> </a:t>
            </a:r>
            <a:r>
              <a:rPr lang="en-US" altLang="zh-CN" sz="1000" dirty="0" err="1"/>
              <a:t>khi</a:t>
            </a:r>
            <a:r>
              <a:rPr lang="en-US" altLang="zh-CN" sz="1000" dirty="0"/>
              <a:t> </a:t>
            </a:r>
            <a:r>
              <a:rPr lang="en-US" altLang="zh-CN" sz="1000" dirty="0" err="1"/>
              <a:t>thành</a:t>
            </a:r>
            <a:r>
              <a:rPr lang="en-US" altLang="zh-CN" sz="1000" dirty="0"/>
              <a:t> </a:t>
            </a:r>
            <a:r>
              <a:rPr lang="en-US" altLang="zh-CN" sz="1000" dirty="0" err="1"/>
              <a:t>công</a:t>
            </a:r>
            <a:r>
              <a:rPr lang="en-US" altLang="zh-CN" sz="1000" dirty="0"/>
              <a:t> </a:t>
            </a:r>
            <a:r>
              <a:rPr lang="en-US" altLang="zh-CN" sz="1000" dirty="0" err="1"/>
              <a:t>mã</a:t>
            </a:r>
            <a:r>
              <a:rPr lang="en-US" altLang="zh-CN" sz="1000" dirty="0"/>
              <a:t> barcode </a:t>
            </a:r>
            <a:r>
              <a:rPr lang="en-US" altLang="zh-CN" sz="1000" dirty="0" err="1"/>
              <a:t>sẽ</a:t>
            </a:r>
            <a:r>
              <a:rPr lang="en-US" altLang="zh-CN" sz="1000" dirty="0"/>
              <a:t> đ</a:t>
            </a:r>
            <a:r>
              <a:rPr lang="vi-VN" altLang="zh-CN" sz="1000" dirty="0"/>
              <a:t>ư</a:t>
            </a:r>
            <a:r>
              <a:rPr lang="en-US" altLang="zh-CN" sz="1000" dirty="0" err="1"/>
              <a:t>ợc</a:t>
            </a:r>
            <a:r>
              <a:rPr lang="en-US" altLang="zh-CN" sz="1000" dirty="0"/>
              <a:t> insert </a:t>
            </a:r>
            <a:r>
              <a:rPr lang="en-US" altLang="zh-CN" sz="1000" dirty="0" err="1"/>
              <a:t>dữ</a:t>
            </a:r>
            <a:r>
              <a:rPr lang="en-US" altLang="zh-CN" sz="1000" dirty="0"/>
              <a:t> </a:t>
            </a:r>
            <a:r>
              <a:rPr lang="en-US" altLang="zh-CN" sz="1000" dirty="0" err="1"/>
              <a:t>liệu</a:t>
            </a:r>
            <a:r>
              <a:rPr lang="en-US" altLang="zh-CN" sz="1000" dirty="0"/>
              <a:t> </a:t>
            </a:r>
            <a:r>
              <a:rPr lang="en-US" altLang="zh-CN" sz="1000" dirty="0" err="1"/>
              <a:t>vào</a:t>
            </a:r>
            <a:r>
              <a:rPr lang="en-US" altLang="zh-CN" sz="1000" dirty="0"/>
              <a:t> </a:t>
            </a:r>
            <a:r>
              <a:rPr lang="en-US" altLang="zh-CN" sz="1000" dirty="0" err="1"/>
              <a:t>bảng</a:t>
            </a:r>
            <a:r>
              <a:rPr lang="en-US" altLang="zh-CN" sz="1000" dirty="0"/>
              <a:t> </a:t>
            </a:r>
            <a:r>
              <a:rPr lang="en-US" altLang="zh-TW" sz="1050" b="1" i="1" dirty="0" err="1"/>
              <a:t>mes_aux_material_barcode</a:t>
            </a:r>
            <a:endParaRPr lang="en-US" altLang="zh-TW" b="1" i="1" dirty="0"/>
          </a:p>
          <a:p>
            <a:endParaRPr lang="en-US" altLang="zh-TW" sz="1000" dirty="0"/>
          </a:p>
        </p:txBody>
      </p:sp>
      <p:sp>
        <p:nvSpPr>
          <p:cNvPr id="9" name="Oval 8">
            <a:extLst>
              <a:ext uri="{FF2B5EF4-FFF2-40B4-BE49-F238E27FC236}">
                <a16:creationId xmlns:a16="http://schemas.microsoft.com/office/drawing/2014/main" id="{2A4A09DB-AAA5-46C5-B14C-1EA569CE573A}"/>
              </a:ext>
            </a:extLst>
          </p:cNvPr>
          <p:cNvSpPr/>
          <p:nvPr/>
        </p:nvSpPr>
        <p:spPr>
          <a:xfrm>
            <a:off x="5686112" y="1461144"/>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a:t>
            </a:r>
            <a:endParaRPr lang="zh-TW" altLang="en-US" sz="1400" dirty="0"/>
          </a:p>
        </p:txBody>
      </p:sp>
      <p:sp>
        <p:nvSpPr>
          <p:cNvPr id="10" name="Oval 9">
            <a:extLst>
              <a:ext uri="{FF2B5EF4-FFF2-40B4-BE49-F238E27FC236}">
                <a16:creationId xmlns:a16="http://schemas.microsoft.com/office/drawing/2014/main" id="{6FD2FB91-6858-43E5-9E9F-23AA3F36BD17}"/>
              </a:ext>
            </a:extLst>
          </p:cNvPr>
          <p:cNvSpPr/>
          <p:nvPr/>
        </p:nvSpPr>
        <p:spPr>
          <a:xfrm>
            <a:off x="4904059" y="1438286"/>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a:t>
            </a:r>
            <a:endParaRPr lang="zh-TW" altLang="en-US" sz="1400" dirty="0"/>
          </a:p>
        </p:txBody>
      </p:sp>
      <p:sp>
        <p:nvSpPr>
          <p:cNvPr id="11" name="Oval 10">
            <a:extLst>
              <a:ext uri="{FF2B5EF4-FFF2-40B4-BE49-F238E27FC236}">
                <a16:creationId xmlns:a16="http://schemas.microsoft.com/office/drawing/2014/main" id="{E16E8155-AC8B-4F08-BB44-24A05597293A}"/>
              </a:ext>
            </a:extLst>
          </p:cNvPr>
          <p:cNvSpPr/>
          <p:nvPr/>
        </p:nvSpPr>
        <p:spPr>
          <a:xfrm>
            <a:off x="5686112" y="3767941"/>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3</a:t>
            </a:r>
            <a:endParaRPr lang="zh-TW" altLang="en-US" sz="1400" dirty="0"/>
          </a:p>
        </p:txBody>
      </p:sp>
      <p:sp>
        <p:nvSpPr>
          <p:cNvPr id="12" name="Oval 11">
            <a:extLst>
              <a:ext uri="{FF2B5EF4-FFF2-40B4-BE49-F238E27FC236}">
                <a16:creationId xmlns:a16="http://schemas.microsoft.com/office/drawing/2014/main" id="{D98475F9-F446-4161-8E76-174037E0CB11}"/>
              </a:ext>
            </a:extLst>
          </p:cNvPr>
          <p:cNvSpPr/>
          <p:nvPr/>
        </p:nvSpPr>
        <p:spPr>
          <a:xfrm>
            <a:off x="5719910" y="2611765"/>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2</a:t>
            </a:r>
            <a:endParaRPr lang="zh-TW" altLang="en-US" sz="1400" dirty="0"/>
          </a:p>
        </p:txBody>
      </p:sp>
      <p:sp>
        <p:nvSpPr>
          <p:cNvPr id="13" name="Rectangle 12">
            <a:extLst>
              <a:ext uri="{FF2B5EF4-FFF2-40B4-BE49-F238E27FC236}">
                <a16:creationId xmlns:a16="http://schemas.microsoft.com/office/drawing/2014/main" id="{5D707861-6E9F-4846-8DE0-A45D728A846F}"/>
              </a:ext>
            </a:extLst>
          </p:cNvPr>
          <p:cNvSpPr/>
          <p:nvPr/>
        </p:nvSpPr>
        <p:spPr>
          <a:xfrm>
            <a:off x="6067043" y="2588578"/>
            <a:ext cx="5601082" cy="646331"/>
          </a:xfrm>
          <a:prstGeom prst="rect">
            <a:avLst/>
          </a:prstGeom>
        </p:spPr>
        <p:txBody>
          <a:bodyPr wrap="square">
            <a:spAutoFit/>
          </a:bodyPr>
          <a:lstStyle/>
          <a:p>
            <a:r>
              <a:rPr lang="en-US" altLang="zh-TW" sz="900" dirty="0" err="1"/>
              <a:t>Tiếp</a:t>
            </a:r>
            <a:r>
              <a:rPr lang="en-US" altLang="zh-TW" sz="900" dirty="0"/>
              <a:t> </a:t>
            </a:r>
            <a:r>
              <a:rPr lang="en-US" altLang="zh-TW" sz="900" dirty="0" err="1"/>
              <a:t>theo</a:t>
            </a:r>
            <a:r>
              <a:rPr lang="en-US" altLang="zh-TW" sz="900" dirty="0"/>
              <a:t> </a:t>
            </a:r>
            <a:r>
              <a:rPr lang="en-US" altLang="zh-TW" sz="900" dirty="0" err="1"/>
              <a:t>thực</a:t>
            </a:r>
            <a:r>
              <a:rPr lang="en-US" altLang="zh-TW" sz="900" dirty="0"/>
              <a:t> </a:t>
            </a:r>
            <a:r>
              <a:rPr lang="en-US" altLang="zh-TW" sz="900" dirty="0" err="1"/>
              <a:t>hiện</a:t>
            </a:r>
            <a:r>
              <a:rPr lang="en-US" altLang="zh-TW" sz="900" dirty="0"/>
              <a:t> </a:t>
            </a:r>
            <a:r>
              <a:rPr lang="en-US" altLang="zh-TW" sz="900" dirty="0" err="1"/>
              <a:t>thao</a:t>
            </a:r>
            <a:r>
              <a:rPr lang="en-US" altLang="zh-TW" sz="900" dirty="0"/>
              <a:t> </a:t>
            </a:r>
            <a:r>
              <a:rPr lang="en-US" altLang="zh-TW" sz="900" dirty="0" err="1"/>
              <a:t>tác</a:t>
            </a:r>
            <a:r>
              <a:rPr lang="en-US" altLang="zh-TW" sz="900" dirty="0"/>
              <a:t> scan </a:t>
            </a:r>
            <a:r>
              <a:rPr lang="en-US" altLang="zh-TW" sz="900" dirty="0" err="1"/>
              <a:t>tại</a:t>
            </a:r>
            <a:r>
              <a:rPr lang="en-US" altLang="zh-TW" sz="900" dirty="0"/>
              <a:t> </a:t>
            </a:r>
            <a:r>
              <a:rPr lang="en-US" altLang="zh-TW" sz="900" dirty="0" err="1"/>
              <a:t>màn</a:t>
            </a:r>
            <a:r>
              <a:rPr lang="en-US" altLang="zh-TW" sz="900" dirty="0"/>
              <a:t> </a:t>
            </a:r>
            <a:r>
              <a:rPr lang="en-US" altLang="zh-TW" sz="900" dirty="0" err="1"/>
              <a:t>hình</a:t>
            </a:r>
            <a:r>
              <a:rPr lang="en-US" altLang="zh-TW" sz="900" dirty="0"/>
              <a:t> </a:t>
            </a:r>
            <a:r>
              <a:rPr lang="zh-TW" altLang="en-US" sz="900" b="1" i="1" dirty="0"/>
              <a:t>上线扫描作业</a:t>
            </a:r>
            <a:r>
              <a:rPr lang="en-US" altLang="zh-TW" sz="900" b="1" i="1" dirty="0"/>
              <a:t>. </a:t>
            </a:r>
          </a:p>
          <a:p>
            <a:r>
              <a:rPr lang="en-US" altLang="zh-TW" sz="900" b="1" i="1" dirty="0" err="1"/>
              <a:t>Muốn</a:t>
            </a:r>
            <a:r>
              <a:rPr lang="en-US" altLang="zh-TW" sz="900" b="1" i="1" dirty="0"/>
              <a:t> </a:t>
            </a:r>
            <a:r>
              <a:rPr lang="en-US" altLang="zh-TW" sz="900" b="1" i="1" dirty="0" err="1"/>
              <a:t>thực</a:t>
            </a:r>
            <a:r>
              <a:rPr lang="en-US" altLang="zh-TW" sz="900" b="1" i="1" dirty="0"/>
              <a:t> </a:t>
            </a:r>
            <a:r>
              <a:rPr lang="en-US" altLang="zh-TW" sz="900" b="1" i="1" dirty="0" err="1"/>
              <a:t>hiện</a:t>
            </a:r>
            <a:r>
              <a:rPr lang="en-US" altLang="zh-TW" sz="900" b="1" i="1" dirty="0"/>
              <a:t> đ</a:t>
            </a:r>
            <a:r>
              <a:rPr lang="vi-VN" altLang="zh-TW" sz="900" b="1" i="1" dirty="0"/>
              <a:t>ư</a:t>
            </a:r>
            <a:r>
              <a:rPr lang="en-US" altLang="zh-TW" sz="900" b="1" i="1" dirty="0" err="1"/>
              <a:t>ợc</a:t>
            </a:r>
            <a:r>
              <a:rPr lang="en-US" altLang="zh-TW" sz="900" b="1" i="1" dirty="0"/>
              <a:t> </a:t>
            </a:r>
            <a:r>
              <a:rPr lang="en-US" altLang="zh-TW" sz="900" b="1" i="1" dirty="0" err="1"/>
              <a:t>thao</a:t>
            </a:r>
            <a:r>
              <a:rPr lang="en-US" altLang="zh-TW" sz="900" b="1" i="1" dirty="0"/>
              <a:t> </a:t>
            </a:r>
            <a:r>
              <a:rPr lang="en-US" altLang="zh-TW" sz="900" b="1" i="1" dirty="0" err="1"/>
              <a:t>tác</a:t>
            </a:r>
            <a:r>
              <a:rPr lang="en-US" altLang="zh-TW" sz="900" b="1" i="1" dirty="0"/>
              <a:t> </a:t>
            </a:r>
            <a:r>
              <a:rPr lang="en-US" altLang="zh-TW" sz="900" b="1" i="1" dirty="0" err="1"/>
              <a:t>lên</a:t>
            </a:r>
            <a:r>
              <a:rPr lang="en-US" altLang="zh-TW" sz="900" b="1" i="1" dirty="0"/>
              <a:t> </a:t>
            </a:r>
            <a:r>
              <a:rPr lang="en-US" altLang="zh-TW" sz="900" b="1" i="1" dirty="0" err="1"/>
              <a:t>phụ</a:t>
            </a:r>
            <a:r>
              <a:rPr lang="en-US" altLang="zh-TW" sz="900" b="1" i="1" dirty="0"/>
              <a:t> </a:t>
            </a:r>
            <a:r>
              <a:rPr lang="en-US" altLang="zh-TW" sz="900" b="1" i="1" dirty="0" err="1"/>
              <a:t>liệu</a:t>
            </a:r>
            <a:r>
              <a:rPr lang="en-US" altLang="zh-TW" sz="900" b="1" i="1" dirty="0"/>
              <a:t> </a:t>
            </a:r>
            <a:r>
              <a:rPr lang="en-US" altLang="zh-TW" sz="900" b="1" i="1" dirty="0" err="1"/>
              <a:t>thì</a:t>
            </a:r>
            <a:r>
              <a:rPr lang="en-US" altLang="zh-TW" sz="900" b="1" i="1" dirty="0"/>
              <a:t> tr</a:t>
            </a:r>
            <a:r>
              <a:rPr lang="vi-VN" altLang="zh-TW" sz="900" b="1" i="1" dirty="0"/>
              <a:t>ư</a:t>
            </a:r>
            <a:r>
              <a:rPr lang="en-US" altLang="zh-TW" sz="900" b="1" i="1" dirty="0" err="1"/>
              <a:t>ớc</a:t>
            </a:r>
            <a:r>
              <a:rPr lang="en-US" altLang="zh-TW" sz="900" b="1" i="1" dirty="0"/>
              <a:t> </a:t>
            </a:r>
            <a:r>
              <a:rPr lang="en-US" altLang="zh-TW" sz="900" b="1" i="1" dirty="0" err="1"/>
              <a:t>tiên</a:t>
            </a:r>
            <a:r>
              <a:rPr lang="en-US" altLang="zh-TW" sz="900" b="1" i="1" dirty="0"/>
              <a:t> </a:t>
            </a:r>
            <a:r>
              <a:rPr lang="en-US" altLang="zh-TW" sz="900" b="1" i="1" dirty="0" err="1"/>
              <a:t>phải</a:t>
            </a:r>
            <a:r>
              <a:rPr lang="en-US" altLang="zh-TW" sz="900" b="1" i="1" dirty="0"/>
              <a:t> </a:t>
            </a:r>
            <a:r>
              <a:rPr lang="en-US" altLang="zh-TW" sz="900" b="1" i="1" dirty="0" err="1"/>
              <a:t>thao</a:t>
            </a:r>
            <a:r>
              <a:rPr lang="en-US" altLang="zh-TW" sz="900" b="1" i="1" dirty="0"/>
              <a:t> </a:t>
            </a:r>
            <a:r>
              <a:rPr lang="en-US" altLang="zh-TW" sz="900" b="1" i="1" dirty="0" err="1"/>
              <a:t>tác</a:t>
            </a:r>
            <a:r>
              <a:rPr lang="en-US" altLang="zh-TW" sz="900" b="1" i="1" dirty="0"/>
              <a:t> </a:t>
            </a:r>
            <a:r>
              <a:rPr lang="en-US" altLang="zh-TW" sz="900" b="1" i="1" dirty="0" err="1"/>
              <a:t>xuất</a:t>
            </a:r>
            <a:r>
              <a:rPr lang="en-US" altLang="zh-TW" sz="900" b="1" i="1" dirty="0"/>
              <a:t> </a:t>
            </a:r>
            <a:r>
              <a:rPr lang="en-US" altLang="zh-TW" sz="900" b="1" i="1" dirty="0" err="1"/>
              <a:t>nhập</a:t>
            </a:r>
            <a:r>
              <a:rPr lang="en-US" altLang="zh-TW" sz="900" b="1" i="1" dirty="0"/>
              <a:t> </a:t>
            </a:r>
            <a:r>
              <a:rPr lang="en-US" altLang="zh-TW" sz="900" b="1" i="1" dirty="0" err="1"/>
              <a:t>kho</a:t>
            </a:r>
            <a:r>
              <a:rPr lang="en-US" altLang="zh-TW" sz="900" b="1" i="1" dirty="0"/>
              <a:t> </a:t>
            </a:r>
            <a:r>
              <a:rPr lang="en-US" altLang="zh-TW" sz="900" b="1" i="1" dirty="0" err="1"/>
              <a:t>nh</a:t>
            </a:r>
            <a:r>
              <a:rPr lang="vi-VN" altLang="zh-TW" sz="900" b="1" i="1" dirty="0"/>
              <a:t>ư</a:t>
            </a:r>
            <a:r>
              <a:rPr lang="en-US" altLang="zh-TW" sz="900" b="1" i="1" dirty="0"/>
              <a:t> </a:t>
            </a:r>
            <a:r>
              <a:rPr lang="en-US" altLang="zh-TW" sz="900" b="1" i="1" dirty="0" err="1"/>
              <a:t>đã</a:t>
            </a:r>
            <a:r>
              <a:rPr lang="en-US" altLang="zh-TW" sz="900" b="1" i="1" dirty="0"/>
              <a:t> </a:t>
            </a:r>
            <a:r>
              <a:rPr lang="en-US" altLang="zh-TW" sz="900" b="1" i="1" dirty="0" err="1"/>
              <a:t>thiết</a:t>
            </a:r>
            <a:r>
              <a:rPr lang="en-US" altLang="zh-TW" sz="900" b="1" i="1" dirty="0"/>
              <a:t> </a:t>
            </a:r>
            <a:r>
              <a:rPr lang="en-US" altLang="zh-TW" sz="900" b="1" i="1" dirty="0" err="1"/>
              <a:t>lập</a:t>
            </a:r>
            <a:r>
              <a:rPr lang="en-US" altLang="zh-TW" sz="900" b="1" i="1" dirty="0"/>
              <a:t> </a:t>
            </a:r>
            <a:r>
              <a:rPr lang="en-US" altLang="zh-TW" sz="900" b="1" i="1" dirty="0" err="1"/>
              <a:t>từ</a:t>
            </a:r>
            <a:r>
              <a:rPr lang="en-US" altLang="zh-TW" sz="900" b="1" i="1" dirty="0"/>
              <a:t> </a:t>
            </a:r>
            <a:r>
              <a:rPr lang="en-US" altLang="zh-TW" sz="900" b="1" i="1" dirty="0" err="1"/>
              <a:t>màn</a:t>
            </a:r>
            <a:r>
              <a:rPr lang="en-US" altLang="zh-TW" sz="900" b="1" i="1" dirty="0"/>
              <a:t> </a:t>
            </a:r>
            <a:r>
              <a:rPr lang="en-US" altLang="zh-TW" sz="900" b="1" i="1" dirty="0" err="1"/>
              <a:t>hình</a:t>
            </a:r>
            <a:r>
              <a:rPr lang="zh-TW" altLang="en-US" sz="900" b="1" i="1" dirty="0"/>
              <a:t>辅材品类 </a:t>
            </a:r>
            <a:r>
              <a:rPr lang="en-US" altLang="zh-TW" sz="900" b="1" i="1" dirty="0"/>
              <a:t>tr</a:t>
            </a:r>
            <a:r>
              <a:rPr lang="vi-VN" altLang="zh-TW" sz="900" b="1" i="1" dirty="0"/>
              <a:t>ư</a:t>
            </a:r>
            <a:r>
              <a:rPr lang="en-US" altLang="zh-TW" sz="900" b="1" i="1" dirty="0" err="1"/>
              <a:t>ớc</a:t>
            </a:r>
            <a:r>
              <a:rPr lang="en-US" altLang="zh-TW" sz="900" b="1" i="1" dirty="0"/>
              <a:t> </a:t>
            </a:r>
            <a:r>
              <a:rPr lang="en-US" altLang="zh-TW" sz="900" b="1" i="1" dirty="0" err="1"/>
              <a:t>tại</a:t>
            </a:r>
            <a:r>
              <a:rPr lang="en-US" altLang="zh-TW" sz="900" b="1" i="1" dirty="0"/>
              <a:t> </a:t>
            </a:r>
            <a:r>
              <a:rPr lang="en-US" altLang="zh-TW" sz="900" b="1" i="1" dirty="0" err="1"/>
              <a:t>màn</a:t>
            </a:r>
            <a:r>
              <a:rPr lang="en-US" altLang="zh-TW" sz="900" b="1" i="1" dirty="0"/>
              <a:t> </a:t>
            </a:r>
            <a:r>
              <a:rPr lang="en-US" altLang="zh-TW" sz="900" b="1" i="1" dirty="0" err="1"/>
              <a:t>hình</a:t>
            </a:r>
            <a:r>
              <a:rPr lang="en-US" altLang="zh-TW" sz="900" b="1" i="1" dirty="0"/>
              <a:t> </a:t>
            </a:r>
            <a:r>
              <a:rPr lang="en-US" altLang="zh-TW" sz="900" b="1" i="1" dirty="0" err="1"/>
              <a:t>xuất</a:t>
            </a:r>
            <a:r>
              <a:rPr lang="en-US" altLang="zh-TW" sz="900" b="1" i="1" dirty="0"/>
              <a:t> </a:t>
            </a:r>
            <a:r>
              <a:rPr lang="en-US" altLang="zh-TW" sz="900" b="1" i="1" dirty="0" err="1"/>
              <a:t>nhập</a:t>
            </a:r>
            <a:r>
              <a:rPr lang="en-US" altLang="zh-TW" sz="900" b="1" i="1" dirty="0"/>
              <a:t> </a:t>
            </a:r>
            <a:r>
              <a:rPr lang="en-US" altLang="zh-TW" sz="900" b="1" i="1" dirty="0" err="1"/>
              <a:t>kho</a:t>
            </a:r>
            <a:r>
              <a:rPr lang="en-US" altLang="zh-TW" sz="900" b="1" i="1" dirty="0"/>
              <a:t> </a:t>
            </a:r>
          </a:p>
          <a:p>
            <a:endParaRPr lang="zh-TW" altLang="en-US" sz="900" b="1" i="1" dirty="0"/>
          </a:p>
        </p:txBody>
      </p:sp>
      <p:pic>
        <p:nvPicPr>
          <p:cNvPr id="14" name="Picture 13">
            <a:extLst>
              <a:ext uri="{FF2B5EF4-FFF2-40B4-BE49-F238E27FC236}">
                <a16:creationId xmlns:a16="http://schemas.microsoft.com/office/drawing/2014/main" id="{5911F705-63BE-4545-BAED-1114A4D27C1E}"/>
              </a:ext>
            </a:extLst>
          </p:cNvPr>
          <p:cNvPicPr>
            <a:picLocks noChangeAspect="1"/>
          </p:cNvPicPr>
          <p:nvPr/>
        </p:nvPicPr>
        <p:blipFill>
          <a:blip r:embed="rId3"/>
          <a:stretch>
            <a:fillRect/>
          </a:stretch>
        </p:blipFill>
        <p:spPr>
          <a:xfrm>
            <a:off x="108406" y="3429000"/>
            <a:ext cx="5144038" cy="1648066"/>
          </a:xfrm>
          <a:prstGeom prst="rect">
            <a:avLst/>
          </a:prstGeom>
        </p:spPr>
      </p:pic>
      <p:sp>
        <p:nvSpPr>
          <p:cNvPr id="15" name="Oval 14">
            <a:extLst>
              <a:ext uri="{FF2B5EF4-FFF2-40B4-BE49-F238E27FC236}">
                <a16:creationId xmlns:a16="http://schemas.microsoft.com/office/drawing/2014/main" id="{EDD76339-FEFA-4010-8561-C3C8E5ACB0BB}"/>
              </a:ext>
            </a:extLst>
          </p:cNvPr>
          <p:cNvSpPr/>
          <p:nvPr/>
        </p:nvSpPr>
        <p:spPr>
          <a:xfrm>
            <a:off x="4897539" y="3819525"/>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2</a:t>
            </a:r>
            <a:endParaRPr lang="zh-TW" altLang="en-US" sz="1400" dirty="0"/>
          </a:p>
        </p:txBody>
      </p:sp>
      <p:sp>
        <p:nvSpPr>
          <p:cNvPr id="16" name="Rectangle 15">
            <a:extLst>
              <a:ext uri="{FF2B5EF4-FFF2-40B4-BE49-F238E27FC236}">
                <a16:creationId xmlns:a16="http://schemas.microsoft.com/office/drawing/2014/main" id="{D7D4FC71-52B1-4A55-B2B4-FC52596AB9E0}"/>
              </a:ext>
            </a:extLst>
          </p:cNvPr>
          <p:cNvSpPr/>
          <p:nvPr/>
        </p:nvSpPr>
        <p:spPr>
          <a:xfrm>
            <a:off x="6033245" y="3604206"/>
            <a:ext cx="5601082" cy="230832"/>
          </a:xfrm>
          <a:prstGeom prst="rect">
            <a:avLst/>
          </a:prstGeom>
        </p:spPr>
        <p:txBody>
          <a:bodyPr wrap="square">
            <a:spAutoFit/>
          </a:bodyPr>
          <a:lstStyle/>
          <a:p>
            <a:r>
              <a:rPr lang="en-US" altLang="zh-TW" sz="900" dirty="0"/>
              <a:t>Sau </a:t>
            </a:r>
            <a:r>
              <a:rPr lang="en-US" altLang="zh-TW" sz="900" dirty="0" err="1"/>
              <a:t>khi</a:t>
            </a:r>
            <a:r>
              <a:rPr lang="en-US" altLang="zh-TW" sz="900" dirty="0"/>
              <a:t> scan </a:t>
            </a:r>
            <a:r>
              <a:rPr lang="en-US" altLang="zh-TW" sz="900" dirty="0" err="1"/>
              <a:t>xuất</a:t>
            </a:r>
            <a:r>
              <a:rPr lang="en-US" altLang="zh-TW" sz="900" dirty="0"/>
              <a:t> </a:t>
            </a:r>
            <a:r>
              <a:rPr lang="en-US" altLang="zh-TW" sz="900" dirty="0" err="1"/>
              <a:t>nhập</a:t>
            </a:r>
            <a:r>
              <a:rPr lang="en-US" altLang="zh-TW" sz="900" dirty="0"/>
              <a:t> </a:t>
            </a:r>
            <a:r>
              <a:rPr lang="en-US" altLang="zh-TW" sz="900" dirty="0" err="1"/>
              <a:t>kho</a:t>
            </a:r>
            <a:r>
              <a:rPr lang="en-US" altLang="zh-TW" sz="900" dirty="0"/>
              <a:t> OK </a:t>
            </a:r>
            <a:r>
              <a:rPr lang="en-US" altLang="zh-TW" sz="900" dirty="0" err="1"/>
              <a:t>thì</a:t>
            </a:r>
            <a:r>
              <a:rPr lang="en-US" altLang="zh-TW" sz="900" dirty="0"/>
              <a:t> </a:t>
            </a:r>
            <a:r>
              <a:rPr lang="en-US" altLang="zh-TW" sz="900" dirty="0" err="1"/>
              <a:t>chúng</a:t>
            </a:r>
            <a:r>
              <a:rPr lang="en-US" altLang="zh-TW" sz="900" dirty="0"/>
              <a:t> ta </a:t>
            </a:r>
            <a:r>
              <a:rPr lang="en-US" altLang="zh-TW" sz="900" dirty="0" err="1"/>
              <a:t>có</a:t>
            </a:r>
            <a:r>
              <a:rPr lang="en-US" altLang="zh-TW" sz="900" dirty="0"/>
              <a:t> </a:t>
            </a:r>
            <a:r>
              <a:rPr lang="en-US" altLang="zh-TW" sz="900" dirty="0" err="1"/>
              <a:t>thể</a:t>
            </a:r>
            <a:r>
              <a:rPr lang="en-US" altLang="zh-TW" sz="900" dirty="0"/>
              <a:t> </a:t>
            </a:r>
            <a:r>
              <a:rPr lang="en-US" altLang="zh-TW" sz="900" dirty="0" err="1"/>
              <a:t>tra</a:t>
            </a:r>
            <a:r>
              <a:rPr lang="en-US" altLang="zh-TW" sz="900" dirty="0"/>
              <a:t> </a:t>
            </a:r>
            <a:r>
              <a:rPr lang="en-US" altLang="zh-TW" sz="900" dirty="0" err="1"/>
              <a:t>lại</a:t>
            </a:r>
            <a:r>
              <a:rPr lang="en-US" altLang="zh-TW" sz="900" dirty="0"/>
              <a:t> </a:t>
            </a:r>
            <a:r>
              <a:rPr lang="en-US" altLang="zh-TW" sz="900" dirty="0" err="1"/>
              <a:t>lịch</a:t>
            </a:r>
            <a:r>
              <a:rPr lang="en-US" altLang="zh-TW" sz="900" dirty="0"/>
              <a:t> </a:t>
            </a:r>
            <a:r>
              <a:rPr lang="en-US" altLang="zh-TW" sz="900" dirty="0" err="1"/>
              <a:t>sử</a:t>
            </a:r>
            <a:r>
              <a:rPr lang="en-US" altLang="zh-TW" sz="900" dirty="0"/>
              <a:t> </a:t>
            </a:r>
            <a:r>
              <a:rPr lang="en-US" altLang="zh-TW" sz="900" dirty="0" err="1"/>
              <a:t>xuất</a:t>
            </a:r>
            <a:r>
              <a:rPr lang="en-US" altLang="zh-TW" sz="900" dirty="0"/>
              <a:t> </a:t>
            </a:r>
            <a:r>
              <a:rPr lang="en-US" altLang="zh-TW" sz="900" dirty="0" err="1"/>
              <a:t>nhập</a:t>
            </a:r>
            <a:r>
              <a:rPr lang="en-US" altLang="zh-TW" sz="900" dirty="0"/>
              <a:t> </a:t>
            </a:r>
            <a:r>
              <a:rPr lang="en-US" altLang="zh-TW" sz="900" dirty="0" err="1"/>
              <a:t>kho</a:t>
            </a:r>
            <a:r>
              <a:rPr lang="en-US" altLang="zh-TW" sz="900" dirty="0"/>
              <a:t> </a:t>
            </a:r>
            <a:r>
              <a:rPr lang="en-US" altLang="zh-TW" sz="900" dirty="0" err="1"/>
              <a:t>của</a:t>
            </a:r>
            <a:r>
              <a:rPr lang="en-US" altLang="zh-TW" sz="900" dirty="0"/>
              <a:t> </a:t>
            </a:r>
            <a:r>
              <a:rPr lang="en-US" altLang="zh-TW" sz="900" dirty="0" err="1"/>
              <a:t>mã</a:t>
            </a:r>
            <a:r>
              <a:rPr lang="en-US" altLang="zh-TW" sz="900" dirty="0"/>
              <a:t> barcode </a:t>
            </a:r>
            <a:endParaRPr lang="zh-TW" altLang="en-US" sz="900" b="1" i="1" dirty="0"/>
          </a:p>
        </p:txBody>
      </p:sp>
      <p:pic>
        <p:nvPicPr>
          <p:cNvPr id="18" name="Picture 17">
            <a:extLst>
              <a:ext uri="{FF2B5EF4-FFF2-40B4-BE49-F238E27FC236}">
                <a16:creationId xmlns:a16="http://schemas.microsoft.com/office/drawing/2014/main" id="{308445A4-37E7-4BE0-AEFA-E086AA633D95}"/>
              </a:ext>
            </a:extLst>
          </p:cNvPr>
          <p:cNvPicPr>
            <a:picLocks noChangeAspect="1"/>
          </p:cNvPicPr>
          <p:nvPr/>
        </p:nvPicPr>
        <p:blipFill>
          <a:blip r:embed="rId4"/>
          <a:stretch>
            <a:fillRect/>
          </a:stretch>
        </p:blipFill>
        <p:spPr>
          <a:xfrm>
            <a:off x="6162675" y="4092515"/>
            <a:ext cx="4495800" cy="433944"/>
          </a:xfrm>
          <a:prstGeom prst="rect">
            <a:avLst/>
          </a:prstGeom>
        </p:spPr>
      </p:pic>
      <p:pic>
        <p:nvPicPr>
          <p:cNvPr id="19" name="Picture 18">
            <a:extLst>
              <a:ext uri="{FF2B5EF4-FFF2-40B4-BE49-F238E27FC236}">
                <a16:creationId xmlns:a16="http://schemas.microsoft.com/office/drawing/2014/main" id="{314E9A69-DD93-4756-9335-8ABA3B4DABA5}"/>
              </a:ext>
            </a:extLst>
          </p:cNvPr>
          <p:cNvPicPr>
            <a:picLocks noChangeAspect="1"/>
          </p:cNvPicPr>
          <p:nvPr/>
        </p:nvPicPr>
        <p:blipFill>
          <a:blip r:embed="rId5"/>
          <a:stretch>
            <a:fillRect/>
          </a:stretch>
        </p:blipFill>
        <p:spPr>
          <a:xfrm>
            <a:off x="100634" y="5182196"/>
            <a:ext cx="5144038" cy="1520139"/>
          </a:xfrm>
          <a:prstGeom prst="rect">
            <a:avLst/>
          </a:prstGeom>
        </p:spPr>
      </p:pic>
      <p:pic>
        <p:nvPicPr>
          <p:cNvPr id="3" name="Picture 2">
            <a:extLst>
              <a:ext uri="{FF2B5EF4-FFF2-40B4-BE49-F238E27FC236}">
                <a16:creationId xmlns:a16="http://schemas.microsoft.com/office/drawing/2014/main" id="{B611D06F-20C7-421F-9E79-FBA01AA1BB74}"/>
              </a:ext>
            </a:extLst>
          </p:cNvPr>
          <p:cNvPicPr>
            <a:picLocks noChangeAspect="1"/>
          </p:cNvPicPr>
          <p:nvPr/>
        </p:nvPicPr>
        <p:blipFill>
          <a:blip r:embed="rId6"/>
          <a:stretch>
            <a:fillRect/>
          </a:stretch>
        </p:blipFill>
        <p:spPr>
          <a:xfrm>
            <a:off x="6162675" y="4783936"/>
            <a:ext cx="5163912" cy="1376612"/>
          </a:xfrm>
          <a:prstGeom prst="rect">
            <a:avLst/>
          </a:prstGeom>
        </p:spPr>
      </p:pic>
      <p:sp>
        <p:nvSpPr>
          <p:cNvPr id="17" name="Oval 16">
            <a:extLst>
              <a:ext uri="{FF2B5EF4-FFF2-40B4-BE49-F238E27FC236}">
                <a16:creationId xmlns:a16="http://schemas.microsoft.com/office/drawing/2014/main" id="{66EA018E-2B5B-4E39-947D-0FA3ADC299AB}"/>
              </a:ext>
            </a:extLst>
          </p:cNvPr>
          <p:cNvSpPr/>
          <p:nvPr/>
        </p:nvSpPr>
        <p:spPr>
          <a:xfrm>
            <a:off x="4948205" y="5345751"/>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2</a:t>
            </a:r>
            <a:endParaRPr lang="zh-TW" altLang="en-US" sz="1400" dirty="0"/>
          </a:p>
        </p:txBody>
      </p:sp>
    </p:spTree>
    <p:extLst>
      <p:ext uri="{BB962C8B-B14F-4D97-AF65-F5344CB8AC3E}">
        <p14:creationId xmlns:p14="http://schemas.microsoft.com/office/powerpoint/2010/main" val="37901699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BE67D8-8C99-4435-8674-E61C18D250F3}"/>
              </a:ext>
            </a:extLst>
          </p:cNvPr>
          <p:cNvSpPr>
            <a:spLocks noGrp="1"/>
          </p:cNvSpPr>
          <p:nvPr>
            <p:ph type="title"/>
          </p:nvPr>
        </p:nvSpPr>
        <p:spPr/>
        <p:txBody>
          <a:bodyPr/>
          <a:lstStyle/>
          <a:p>
            <a:r>
              <a:rPr lang="en-US" altLang="zh-TW" dirty="0"/>
              <a:t> </a:t>
            </a:r>
            <a:endParaRPr lang="zh-TW" altLang="en-US" dirty="0"/>
          </a:p>
        </p:txBody>
      </p:sp>
      <p:pic>
        <p:nvPicPr>
          <p:cNvPr id="5" name="Picture 4">
            <a:extLst>
              <a:ext uri="{FF2B5EF4-FFF2-40B4-BE49-F238E27FC236}">
                <a16:creationId xmlns:a16="http://schemas.microsoft.com/office/drawing/2014/main" id="{5C8F9530-06EF-48AF-AB27-229C5F5147C2}"/>
              </a:ext>
            </a:extLst>
          </p:cNvPr>
          <p:cNvPicPr>
            <a:picLocks noChangeAspect="1"/>
          </p:cNvPicPr>
          <p:nvPr/>
        </p:nvPicPr>
        <p:blipFill>
          <a:blip r:embed="rId2"/>
          <a:stretch>
            <a:fillRect/>
          </a:stretch>
        </p:blipFill>
        <p:spPr>
          <a:xfrm>
            <a:off x="139912" y="1382304"/>
            <a:ext cx="3943268" cy="1938116"/>
          </a:xfrm>
          <a:prstGeom prst="rect">
            <a:avLst/>
          </a:prstGeom>
        </p:spPr>
      </p:pic>
      <p:pic>
        <p:nvPicPr>
          <p:cNvPr id="6" name="Picture 5">
            <a:extLst>
              <a:ext uri="{FF2B5EF4-FFF2-40B4-BE49-F238E27FC236}">
                <a16:creationId xmlns:a16="http://schemas.microsoft.com/office/drawing/2014/main" id="{CE35780B-1C32-40C1-B392-BDF62B30B923}"/>
              </a:ext>
            </a:extLst>
          </p:cNvPr>
          <p:cNvPicPr>
            <a:picLocks noChangeAspect="1"/>
          </p:cNvPicPr>
          <p:nvPr/>
        </p:nvPicPr>
        <p:blipFill>
          <a:blip r:embed="rId3"/>
          <a:stretch>
            <a:fillRect/>
          </a:stretch>
        </p:blipFill>
        <p:spPr>
          <a:xfrm>
            <a:off x="139912" y="3537581"/>
            <a:ext cx="3943268" cy="1812250"/>
          </a:xfrm>
          <a:prstGeom prst="rect">
            <a:avLst/>
          </a:prstGeom>
        </p:spPr>
      </p:pic>
      <p:sp>
        <p:nvSpPr>
          <p:cNvPr id="7" name="Rectangle 6">
            <a:extLst>
              <a:ext uri="{FF2B5EF4-FFF2-40B4-BE49-F238E27FC236}">
                <a16:creationId xmlns:a16="http://schemas.microsoft.com/office/drawing/2014/main" id="{E6D51A50-ADBC-4664-9ACE-0634F363E2AD}"/>
              </a:ext>
            </a:extLst>
          </p:cNvPr>
          <p:cNvSpPr/>
          <p:nvPr/>
        </p:nvSpPr>
        <p:spPr>
          <a:xfrm>
            <a:off x="4725799" y="1381865"/>
            <a:ext cx="5601082" cy="877163"/>
          </a:xfrm>
          <a:prstGeom prst="rect">
            <a:avLst/>
          </a:prstGeom>
        </p:spPr>
        <p:txBody>
          <a:bodyPr wrap="square">
            <a:spAutoFit/>
          </a:bodyPr>
          <a:lstStyle/>
          <a:p>
            <a:r>
              <a:rPr lang="en-US" altLang="zh-TW" sz="900" dirty="0" err="1"/>
              <a:t>Tiếp</a:t>
            </a:r>
            <a:r>
              <a:rPr lang="en-US" altLang="zh-TW" sz="900" dirty="0"/>
              <a:t> </a:t>
            </a:r>
            <a:r>
              <a:rPr lang="en-US" altLang="zh-TW" sz="900" dirty="0" err="1"/>
              <a:t>tục</a:t>
            </a:r>
            <a:r>
              <a:rPr lang="en-US" altLang="zh-TW" sz="900" dirty="0"/>
              <a:t> </a:t>
            </a:r>
            <a:r>
              <a:rPr lang="en-US" altLang="zh-TW" sz="900" dirty="0" err="1"/>
              <a:t>thực</a:t>
            </a:r>
            <a:r>
              <a:rPr lang="en-US" altLang="zh-TW" sz="900" dirty="0"/>
              <a:t> </a:t>
            </a:r>
            <a:r>
              <a:rPr lang="en-US" altLang="zh-TW" sz="900" dirty="0" err="1"/>
              <a:t>hiện</a:t>
            </a:r>
            <a:r>
              <a:rPr lang="en-US" altLang="zh-TW" sz="900" dirty="0"/>
              <a:t> scan </a:t>
            </a:r>
            <a:r>
              <a:rPr lang="en-US" altLang="zh-TW" sz="900" dirty="0" err="1"/>
              <a:t>thao</a:t>
            </a:r>
            <a:r>
              <a:rPr lang="en-US" altLang="zh-TW" sz="900" dirty="0"/>
              <a:t> </a:t>
            </a:r>
            <a:r>
              <a:rPr lang="en-US" altLang="zh-TW" sz="900" dirty="0" err="1"/>
              <a:t>tác</a:t>
            </a:r>
            <a:r>
              <a:rPr lang="en-US" altLang="zh-TW" sz="900" dirty="0"/>
              <a:t> qua </a:t>
            </a:r>
            <a:r>
              <a:rPr lang="en-US" altLang="zh-TW" sz="900" dirty="0" err="1"/>
              <a:t>trạm</a:t>
            </a:r>
            <a:r>
              <a:rPr lang="en-US" altLang="zh-TW" sz="900" dirty="0"/>
              <a:t>. Sau </a:t>
            </a:r>
            <a:r>
              <a:rPr lang="en-US" altLang="zh-TW" sz="900" dirty="0" err="1"/>
              <a:t>khi</a:t>
            </a:r>
            <a:r>
              <a:rPr lang="en-US" altLang="zh-TW" sz="900" dirty="0"/>
              <a:t> </a:t>
            </a:r>
            <a:r>
              <a:rPr lang="en-US" altLang="zh-TW" sz="900" dirty="0" err="1"/>
              <a:t>thành</a:t>
            </a:r>
            <a:r>
              <a:rPr lang="en-US" altLang="zh-TW" sz="900" dirty="0"/>
              <a:t> </a:t>
            </a:r>
            <a:r>
              <a:rPr lang="en-US" altLang="zh-TW" sz="900" dirty="0" err="1"/>
              <a:t>công</a:t>
            </a:r>
            <a:r>
              <a:rPr lang="en-US" altLang="zh-TW" sz="900" dirty="0"/>
              <a:t> </a:t>
            </a:r>
            <a:r>
              <a:rPr lang="en-US" altLang="zh-TW" sz="900" dirty="0" err="1"/>
              <a:t>dữ</a:t>
            </a:r>
            <a:r>
              <a:rPr lang="en-US" altLang="zh-TW" sz="900" dirty="0"/>
              <a:t> </a:t>
            </a:r>
            <a:r>
              <a:rPr lang="en-US" altLang="zh-TW" sz="900" dirty="0" err="1"/>
              <a:t>liệu</a:t>
            </a:r>
            <a:r>
              <a:rPr lang="en-US" altLang="zh-TW" sz="900" dirty="0"/>
              <a:t> </a:t>
            </a:r>
            <a:r>
              <a:rPr lang="en-US" altLang="zh-TW" sz="900" dirty="0" err="1"/>
              <a:t>sẽ</a:t>
            </a:r>
            <a:r>
              <a:rPr lang="en-US" altLang="zh-TW" sz="900" dirty="0"/>
              <a:t> đ</a:t>
            </a:r>
            <a:r>
              <a:rPr lang="vi-VN" altLang="zh-TW" sz="900" dirty="0"/>
              <a:t>ư</a:t>
            </a:r>
            <a:r>
              <a:rPr lang="en-US" altLang="zh-TW" sz="900" dirty="0" err="1"/>
              <a:t>ợc</a:t>
            </a:r>
            <a:r>
              <a:rPr lang="en-US" altLang="zh-TW" sz="900" dirty="0"/>
              <a:t> update </a:t>
            </a:r>
            <a:r>
              <a:rPr lang="en-US" altLang="zh-TW" sz="900" dirty="0" err="1"/>
              <a:t>vào</a:t>
            </a:r>
            <a:r>
              <a:rPr lang="en-US" altLang="zh-TW" sz="900" dirty="0"/>
              <a:t> </a:t>
            </a:r>
            <a:r>
              <a:rPr lang="en-US" altLang="zh-TW" sz="900" dirty="0" err="1"/>
              <a:t>hai</a:t>
            </a:r>
            <a:r>
              <a:rPr lang="en-US" altLang="zh-TW" sz="900" dirty="0"/>
              <a:t> </a:t>
            </a:r>
            <a:r>
              <a:rPr lang="en-US" altLang="zh-TW" sz="900" dirty="0" err="1"/>
              <a:t>bảng</a:t>
            </a:r>
            <a:r>
              <a:rPr lang="en-US" altLang="zh-TW" sz="900" dirty="0"/>
              <a:t> </a:t>
            </a:r>
          </a:p>
          <a:p>
            <a:r>
              <a:rPr lang="en-US" altLang="zh-TW" sz="800" b="1" dirty="0"/>
              <a:t>select</a:t>
            </a:r>
            <a:r>
              <a:rPr lang="en-US" altLang="zh-TW" sz="800" dirty="0"/>
              <a:t> * </a:t>
            </a:r>
            <a:r>
              <a:rPr lang="en-US" altLang="zh-TW" sz="800" b="1" dirty="0"/>
              <a:t>from</a:t>
            </a:r>
            <a:r>
              <a:rPr lang="en-US" altLang="zh-TW" sz="800" dirty="0"/>
              <a:t> </a:t>
            </a:r>
            <a:r>
              <a:rPr lang="en-US" altLang="zh-TW" sz="800" dirty="0" err="1"/>
              <a:t>mes.mes_sn_master</a:t>
            </a:r>
            <a:r>
              <a:rPr lang="en-US" altLang="zh-TW" sz="800" dirty="0"/>
              <a:t> </a:t>
            </a:r>
            <a:r>
              <a:rPr lang="en-US" altLang="zh-TW" sz="800" dirty="0" err="1"/>
              <a:t>msm</a:t>
            </a:r>
            <a:r>
              <a:rPr lang="en-US" altLang="zh-TW" sz="800" dirty="0"/>
              <a:t> </a:t>
            </a:r>
            <a:r>
              <a:rPr lang="en-US" altLang="zh-TW" sz="800" b="1" dirty="0"/>
              <a:t>where</a:t>
            </a:r>
            <a:r>
              <a:rPr lang="en-US" altLang="zh-TW" sz="800" dirty="0"/>
              <a:t> </a:t>
            </a:r>
            <a:r>
              <a:rPr lang="en-US" altLang="zh-TW" sz="800" dirty="0" err="1"/>
              <a:t>sn</a:t>
            </a:r>
            <a:r>
              <a:rPr lang="en-US" altLang="zh-TW" sz="800" dirty="0"/>
              <a:t> ='M1259480001B44460091091'</a:t>
            </a:r>
          </a:p>
          <a:p>
            <a:r>
              <a:rPr lang="en-US" altLang="zh-TW" sz="800" b="1" dirty="0"/>
              <a:t>select</a:t>
            </a:r>
            <a:r>
              <a:rPr lang="en-US" altLang="zh-TW" sz="800" dirty="0"/>
              <a:t> * </a:t>
            </a:r>
            <a:r>
              <a:rPr lang="en-US" altLang="zh-TW" sz="800" b="1" dirty="0"/>
              <a:t>from</a:t>
            </a:r>
            <a:r>
              <a:rPr lang="en-US" altLang="zh-TW" sz="800" dirty="0"/>
              <a:t> </a:t>
            </a:r>
            <a:r>
              <a:rPr lang="en-US" altLang="zh-TW" sz="800" dirty="0" err="1"/>
              <a:t>mes.mes_sn_detail</a:t>
            </a:r>
            <a:r>
              <a:rPr lang="en-US" altLang="zh-TW" sz="800" dirty="0"/>
              <a:t> </a:t>
            </a:r>
            <a:r>
              <a:rPr lang="en-US" altLang="zh-TW" sz="800" dirty="0" err="1"/>
              <a:t>msd</a:t>
            </a:r>
            <a:r>
              <a:rPr lang="en-US" altLang="zh-TW" sz="800" dirty="0"/>
              <a:t> </a:t>
            </a:r>
            <a:r>
              <a:rPr lang="en-US" altLang="zh-TW" sz="800" b="1" dirty="0"/>
              <a:t>where</a:t>
            </a:r>
            <a:r>
              <a:rPr lang="en-US" altLang="zh-TW" sz="800" dirty="0"/>
              <a:t> </a:t>
            </a:r>
            <a:r>
              <a:rPr lang="en-US" altLang="zh-TW" sz="800" dirty="0" err="1"/>
              <a:t>product_sn</a:t>
            </a:r>
            <a:r>
              <a:rPr lang="en-US" altLang="zh-TW" sz="800" dirty="0"/>
              <a:t> ='M1259480001B44460091091’</a:t>
            </a:r>
          </a:p>
          <a:p>
            <a:endParaRPr lang="en-US" altLang="zh-TW" sz="800" dirty="0"/>
          </a:p>
          <a:p>
            <a:endParaRPr lang="en-US" altLang="zh-TW" sz="800" dirty="0"/>
          </a:p>
          <a:p>
            <a:r>
              <a:rPr lang="en-US" altLang="zh-TW" sz="100" dirty="0"/>
              <a:t> </a:t>
            </a:r>
            <a:endParaRPr lang="en-US" altLang="zh-TW" sz="100" b="1" i="1" dirty="0"/>
          </a:p>
          <a:p>
            <a:endParaRPr lang="zh-TW" altLang="en-US" sz="900" b="1" i="1" dirty="0"/>
          </a:p>
        </p:txBody>
      </p:sp>
      <p:pic>
        <p:nvPicPr>
          <p:cNvPr id="8" name="Picture 7">
            <a:extLst>
              <a:ext uri="{FF2B5EF4-FFF2-40B4-BE49-F238E27FC236}">
                <a16:creationId xmlns:a16="http://schemas.microsoft.com/office/drawing/2014/main" id="{F1010152-7462-437E-BAC1-FD76ABAEC828}"/>
              </a:ext>
            </a:extLst>
          </p:cNvPr>
          <p:cNvPicPr>
            <a:picLocks noChangeAspect="1"/>
          </p:cNvPicPr>
          <p:nvPr/>
        </p:nvPicPr>
        <p:blipFill>
          <a:blip r:embed="rId4"/>
          <a:stretch>
            <a:fillRect/>
          </a:stretch>
        </p:blipFill>
        <p:spPr>
          <a:xfrm>
            <a:off x="4267546" y="2259028"/>
            <a:ext cx="5111415" cy="404085"/>
          </a:xfrm>
          <a:prstGeom prst="rect">
            <a:avLst/>
          </a:prstGeom>
        </p:spPr>
      </p:pic>
      <p:sp>
        <p:nvSpPr>
          <p:cNvPr id="9" name="Rectangle 8">
            <a:extLst>
              <a:ext uri="{FF2B5EF4-FFF2-40B4-BE49-F238E27FC236}">
                <a16:creationId xmlns:a16="http://schemas.microsoft.com/office/drawing/2014/main" id="{D9E9731B-9DF1-4C57-9A5A-61D57B3FCC41}"/>
              </a:ext>
            </a:extLst>
          </p:cNvPr>
          <p:cNvSpPr/>
          <p:nvPr/>
        </p:nvSpPr>
        <p:spPr>
          <a:xfrm>
            <a:off x="5280660" y="2415540"/>
            <a:ext cx="815340" cy="182880"/>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p>
        </p:txBody>
      </p:sp>
      <p:pic>
        <p:nvPicPr>
          <p:cNvPr id="10" name="Picture 9">
            <a:extLst>
              <a:ext uri="{FF2B5EF4-FFF2-40B4-BE49-F238E27FC236}">
                <a16:creationId xmlns:a16="http://schemas.microsoft.com/office/drawing/2014/main" id="{96AE2D0C-2A98-4F10-968B-286FA100C4BD}"/>
              </a:ext>
            </a:extLst>
          </p:cNvPr>
          <p:cNvPicPr>
            <a:picLocks noChangeAspect="1"/>
          </p:cNvPicPr>
          <p:nvPr/>
        </p:nvPicPr>
        <p:blipFill>
          <a:blip r:embed="rId5"/>
          <a:stretch>
            <a:fillRect/>
          </a:stretch>
        </p:blipFill>
        <p:spPr>
          <a:xfrm>
            <a:off x="4267546" y="2730539"/>
            <a:ext cx="5111415" cy="404085"/>
          </a:xfrm>
          <a:prstGeom prst="rect">
            <a:avLst/>
          </a:prstGeom>
        </p:spPr>
      </p:pic>
      <p:sp>
        <p:nvSpPr>
          <p:cNvPr id="11" name="Oval 10">
            <a:extLst>
              <a:ext uri="{FF2B5EF4-FFF2-40B4-BE49-F238E27FC236}">
                <a16:creationId xmlns:a16="http://schemas.microsoft.com/office/drawing/2014/main" id="{2A97A410-D27A-4A3C-86E2-2EF791D8391C}"/>
              </a:ext>
            </a:extLst>
          </p:cNvPr>
          <p:cNvSpPr/>
          <p:nvPr/>
        </p:nvSpPr>
        <p:spPr>
          <a:xfrm>
            <a:off x="4378666" y="1430727"/>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a:t>
            </a:r>
            <a:endParaRPr lang="zh-TW" altLang="en-US" sz="1400" dirty="0"/>
          </a:p>
        </p:txBody>
      </p:sp>
      <p:sp>
        <p:nvSpPr>
          <p:cNvPr id="12" name="Oval 11">
            <a:extLst>
              <a:ext uri="{FF2B5EF4-FFF2-40B4-BE49-F238E27FC236}">
                <a16:creationId xmlns:a16="http://schemas.microsoft.com/office/drawing/2014/main" id="{C8250EC5-9A43-4967-8357-F50BB74F0EC6}"/>
              </a:ext>
            </a:extLst>
          </p:cNvPr>
          <p:cNvSpPr/>
          <p:nvPr/>
        </p:nvSpPr>
        <p:spPr>
          <a:xfrm>
            <a:off x="3736047" y="1407304"/>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a:t>
            </a:r>
            <a:endParaRPr lang="zh-TW" altLang="en-US" sz="1400" dirty="0"/>
          </a:p>
        </p:txBody>
      </p:sp>
      <p:sp>
        <p:nvSpPr>
          <p:cNvPr id="13" name="Oval 12">
            <a:extLst>
              <a:ext uri="{FF2B5EF4-FFF2-40B4-BE49-F238E27FC236}">
                <a16:creationId xmlns:a16="http://schemas.microsoft.com/office/drawing/2014/main" id="{6001CA28-8D98-4AA1-82C2-4C0B908F8E53}"/>
              </a:ext>
            </a:extLst>
          </p:cNvPr>
          <p:cNvSpPr/>
          <p:nvPr/>
        </p:nvSpPr>
        <p:spPr>
          <a:xfrm>
            <a:off x="3736046" y="3529058"/>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2</a:t>
            </a:r>
            <a:endParaRPr lang="zh-TW" altLang="en-US" sz="1400" dirty="0"/>
          </a:p>
        </p:txBody>
      </p:sp>
      <p:sp>
        <p:nvSpPr>
          <p:cNvPr id="14" name="Oval 13">
            <a:extLst>
              <a:ext uri="{FF2B5EF4-FFF2-40B4-BE49-F238E27FC236}">
                <a16:creationId xmlns:a16="http://schemas.microsoft.com/office/drawing/2014/main" id="{C30D1426-470B-434E-80CB-92C9575D656D}"/>
              </a:ext>
            </a:extLst>
          </p:cNvPr>
          <p:cNvSpPr/>
          <p:nvPr/>
        </p:nvSpPr>
        <p:spPr>
          <a:xfrm>
            <a:off x="9205394" y="2587227"/>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a:t>
            </a:r>
            <a:endParaRPr lang="zh-TW" altLang="en-US" sz="1400" dirty="0"/>
          </a:p>
        </p:txBody>
      </p:sp>
      <p:sp>
        <p:nvSpPr>
          <p:cNvPr id="15" name="Rectangle 14">
            <a:extLst>
              <a:ext uri="{FF2B5EF4-FFF2-40B4-BE49-F238E27FC236}">
                <a16:creationId xmlns:a16="http://schemas.microsoft.com/office/drawing/2014/main" id="{594A26E6-2B94-4A17-8EE4-1482502AC089}"/>
              </a:ext>
            </a:extLst>
          </p:cNvPr>
          <p:cNvSpPr/>
          <p:nvPr/>
        </p:nvSpPr>
        <p:spPr>
          <a:xfrm>
            <a:off x="4552231" y="3461325"/>
            <a:ext cx="5601082" cy="369332"/>
          </a:xfrm>
          <a:prstGeom prst="rect">
            <a:avLst/>
          </a:prstGeom>
        </p:spPr>
        <p:txBody>
          <a:bodyPr wrap="square">
            <a:spAutoFit/>
          </a:bodyPr>
          <a:lstStyle/>
          <a:p>
            <a:r>
              <a:rPr lang="en-US" altLang="zh-TW" sz="900" dirty="0" err="1"/>
              <a:t>Tại</a:t>
            </a:r>
            <a:r>
              <a:rPr lang="en-US" altLang="zh-TW" sz="900" dirty="0"/>
              <a:t> </a:t>
            </a:r>
            <a:r>
              <a:rPr lang="en-US" altLang="zh-TW" sz="900" dirty="0" err="1"/>
              <a:t>màn</a:t>
            </a:r>
            <a:r>
              <a:rPr lang="en-US" altLang="zh-TW" sz="900" dirty="0"/>
              <a:t> </a:t>
            </a:r>
            <a:r>
              <a:rPr lang="en-US" altLang="zh-TW" sz="900" dirty="0" err="1"/>
              <a:t>hình</a:t>
            </a:r>
            <a:r>
              <a:rPr lang="en-US" altLang="zh-TW" sz="900" dirty="0"/>
              <a:t> </a:t>
            </a:r>
            <a:r>
              <a:rPr lang="en-US" altLang="zh-TW" sz="900" dirty="0" err="1"/>
              <a:t>sảo</a:t>
            </a:r>
            <a:r>
              <a:rPr lang="en-US" altLang="zh-TW" sz="900" dirty="0"/>
              <a:t> qua </a:t>
            </a:r>
            <a:r>
              <a:rPr lang="en-US" altLang="zh-TW" sz="900" dirty="0" err="1"/>
              <a:t>trạm</a:t>
            </a:r>
            <a:r>
              <a:rPr lang="en-US" altLang="zh-TW" sz="900" dirty="0"/>
              <a:t> </a:t>
            </a:r>
            <a:r>
              <a:rPr lang="en-US" altLang="zh-TW" sz="900" dirty="0" err="1"/>
              <a:t>bị</a:t>
            </a:r>
            <a:r>
              <a:rPr lang="en-US" altLang="zh-TW" sz="900" dirty="0"/>
              <a:t> </a:t>
            </a:r>
            <a:r>
              <a:rPr lang="en-US" altLang="zh-TW" sz="900" dirty="0" err="1"/>
              <a:t>lỗi</a:t>
            </a:r>
            <a:r>
              <a:rPr lang="en-US" altLang="zh-TW" sz="900" dirty="0"/>
              <a:t> </a:t>
            </a:r>
            <a:r>
              <a:rPr lang="en-US" altLang="zh-TW" sz="900" dirty="0" err="1"/>
              <a:t>như</a:t>
            </a:r>
            <a:r>
              <a:rPr lang="en-US" altLang="zh-TW" sz="900" dirty="0"/>
              <a:t> </a:t>
            </a:r>
            <a:r>
              <a:rPr lang="en-US" altLang="zh-TW" sz="900" dirty="0" err="1"/>
              <a:t>hình</a:t>
            </a:r>
            <a:r>
              <a:rPr lang="en-US" altLang="zh-TW" sz="900" dirty="0"/>
              <a:t> 2 </a:t>
            </a:r>
            <a:r>
              <a:rPr lang="en-US" altLang="zh-TW" sz="900" dirty="0" err="1"/>
              <a:t>chúng</a:t>
            </a:r>
            <a:r>
              <a:rPr lang="en-US" altLang="zh-TW" sz="900" dirty="0"/>
              <a:t> ta </a:t>
            </a:r>
            <a:r>
              <a:rPr lang="en-US" altLang="zh-TW" sz="900" dirty="0" err="1"/>
              <a:t>sẽ</a:t>
            </a:r>
            <a:r>
              <a:rPr lang="en-US" altLang="zh-TW" sz="900" dirty="0"/>
              <a:t> </a:t>
            </a:r>
            <a:r>
              <a:rPr lang="en-US" altLang="zh-TW" sz="900" dirty="0" err="1"/>
              <a:t>phải</a:t>
            </a:r>
            <a:r>
              <a:rPr lang="en-US" altLang="zh-TW" sz="900" dirty="0"/>
              <a:t> </a:t>
            </a:r>
            <a:r>
              <a:rPr lang="en-US" altLang="zh-TW" sz="900" dirty="0" err="1"/>
              <a:t>thiết</a:t>
            </a:r>
            <a:r>
              <a:rPr lang="en-US" altLang="zh-TW" sz="900" dirty="0"/>
              <a:t> </a:t>
            </a:r>
            <a:r>
              <a:rPr lang="en-US" altLang="zh-TW" sz="900" dirty="0" err="1"/>
              <a:t>lập</a:t>
            </a:r>
            <a:r>
              <a:rPr lang="en-US" altLang="zh-TW" sz="900" dirty="0"/>
              <a:t> </a:t>
            </a:r>
            <a:r>
              <a:rPr lang="en-US" altLang="zh-TW" sz="900" dirty="0" err="1"/>
              <a:t>cấu</a:t>
            </a:r>
            <a:r>
              <a:rPr lang="en-US" altLang="zh-TW" sz="900" dirty="0"/>
              <a:t> </a:t>
            </a:r>
            <a:r>
              <a:rPr lang="en-US" altLang="zh-TW" sz="900" dirty="0" err="1"/>
              <a:t>hình</a:t>
            </a:r>
            <a:r>
              <a:rPr lang="en-US" altLang="zh-TW" sz="900" dirty="0"/>
              <a:t> qua </a:t>
            </a:r>
            <a:r>
              <a:rPr lang="en-US" altLang="zh-TW" sz="900" dirty="0" err="1"/>
              <a:t>trạm</a:t>
            </a:r>
            <a:r>
              <a:rPr lang="en-US" altLang="zh-TW" sz="900" dirty="0"/>
              <a:t> </a:t>
            </a:r>
            <a:r>
              <a:rPr lang="en-US" altLang="zh-TW" sz="900" dirty="0" err="1"/>
              <a:t>cho</a:t>
            </a:r>
            <a:r>
              <a:rPr lang="en-US" altLang="zh-TW" sz="900" dirty="0"/>
              <a:t> </a:t>
            </a:r>
            <a:r>
              <a:rPr lang="en-US" altLang="zh-TW" sz="900" dirty="0" err="1"/>
              <a:t>sản</a:t>
            </a:r>
            <a:r>
              <a:rPr lang="en-US" altLang="zh-TW" sz="900" dirty="0"/>
              <a:t> </a:t>
            </a:r>
            <a:r>
              <a:rPr lang="en-US" altLang="zh-TW" sz="900" dirty="0" err="1"/>
              <a:t>phẩm</a:t>
            </a:r>
            <a:endParaRPr lang="en-US" altLang="zh-TW" sz="900" dirty="0"/>
          </a:p>
          <a:p>
            <a:r>
              <a:rPr lang="en-US" altLang="zh-TW" sz="900" dirty="0"/>
              <a:t>Sau </a:t>
            </a:r>
            <a:r>
              <a:rPr lang="en-US" altLang="zh-TW" sz="900" dirty="0" err="1"/>
              <a:t>đó</a:t>
            </a:r>
            <a:r>
              <a:rPr lang="en-US" altLang="zh-TW" sz="900" dirty="0"/>
              <a:t> </a:t>
            </a:r>
            <a:r>
              <a:rPr lang="en-US" altLang="zh-TW" sz="900" dirty="0" err="1"/>
              <a:t>sẽ</a:t>
            </a:r>
            <a:r>
              <a:rPr lang="en-US" altLang="zh-TW" sz="900" dirty="0"/>
              <a:t> đ</a:t>
            </a:r>
            <a:r>
              <a:rPr lang="vi-VN" altLang="zh-TW" sz="900" dirty="0"/>
              <a:t>ư</a:t>
            </a:r>
            <a:r>
              <a:rPr lang="en-US" altLang="zh-TW" sz="900" dirty="0" err="1"/>
              <a:t>ợc</a:t>
            </a:r>
            <a:r>
              <a:rPr lang="en-US" altLang="zh-TW" sz="900" dirty="0"/>
              <a:t> insert </a:t>
            </a:r>
            <a:r>
              <a:rPr lang="en-US" altLang="zh-TW" sz="900" dirty="0" err="1"/>
              <a:t>vào</a:t>
            </a:r>
            <a:r>
              <a:rPr lang="en-US" altLang="zh-TW" sz="900" dirty="0"/>
              <a:t> </a:t>
            </a:r>
            <a:r>
              <a:rPr lang="en-US" altLang="zh-TW" sz="900" dirty="0" err="1"/>
              <a:t>bảng</a:t>
            </a:r>
            <a:r>
              <a:rPr lang="en-US" altLang="zh-TW" sz="900" dirty="0"/>
              <a:t> </a:t>
            </a:r>
            <a:r>
              <a:rPr lang="en-US" altLang="zh-TW" sz="900" b="1" i="1" dirty="0" err="1"/>
              <a:t>mes_process_control</a:t>
            </a:r>
            <a:endParaRPr lang="zh-TW" altLang="en-US" sz="900" b="1" i="1" dirty="0"/>
          </a:p>
        </p:txBody>
      </p:sp>
      <p:sp>
        <p:nvSpPr>
          <p:cNvPr id="16" name="Oval 15">
            <a:extLst>
              <a:ext uri="{FF2B5EF4-FFF2-40B4-BE49-F238E27FC236}">
                <a16:creationId xmlns:a16="http://schemas.microsoft.com/office/drawing/2014/main" id="{4DF3CA30-BDF5-44CC-A4EC-1FD4C2E9F88A}"/>
              </a:ext>
            </a:extLst>
          </p:cNvPr>
          <p:cNvSpPr/>
          <p:nvPr/>
        </p:nvSpPr>
        <p:spPr>
          <a:xfrm>
            <a:off x="4205098" y="3529058"/>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2</a:t>
            </a:r>
            <a:endParaRPr lang="zh-TW" altLang="en-US" sz="1400" dirty="0"/>
          </a:p>
        </p:txBody>
      </p:sp>
      <p:pic>
        <p:nvPicPr>
          <p:cNvPr id="18" name="Picture 17">
            <a:extLst>
              <a:ext uri="{FF2B5EF4-FFF2-40B4-BE49-F238E27FC236}">
                <a16:creationId xmlns:a16="http://schemas.microsoft.com/office/drawing/2014/main" id="{C50D3A8F-950F-498B-BC53-9EC7AE4BC883}"/>
              </a:ext>
            </a:extLst>
          </p:cNvPr>
          <p:cNvPicPr>
            <a:picLocks noChangeAspect="1"/>
          </p:cNvPicPr>
          <p:nvPr/>
        </p:nvPicPr>
        <p:blipFill>
          <a:blip r:embed="rId6"/>
          <a:stretch>
            <a:fillRect/>
          </a:stretch>
        </p:blipFill>
        <p:spPr>
          <a:xfrm>
            <a:off x="4622421" y="3864282"/>
            <a:ext cx="5305425" cy="2182256"/>
          </a:xfrm>
          <a:prstGeom prst="rect">
            <a:avLst/>
          </a:prstGeom>
        </p:spPr>
      </p:pic>
      <p:sp>
        <p:nvSpPr>
          <p:cNvPr id="19" name="Rectangle 18">
            <a:extLst>
              <a:ext uri="{FF2B5EF4-FFF2-40B4-BE49-F238E27FC236}">
                <a16:creationId xmlns:a16="http://schemas.microsoft.com/office/drawing/2014/main" id="{F2F0105A-3D35-49D2-8FBD-5070864E8A4C}"/>
              </a:ext>
            </a:extLst>
          </p:cNvPr>
          <p:cNvSpPr/>
          <p:nvPr/>
        </p:nvSpPr>
        <p:spPr>
          <a:xfrm>
            <a:off x="4622421" y="4660813"/>
            <a:ext cx="5305425" cy="295362"/>
          </a:xfrm>
          <a:prstGeom prst="rect">
            <a:avLst/>
          </a:prstGeom>
          <a:noFill/>
          <a:ln w="19050"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TW" altLang="en-US"/>
          </a:p>
        </p:txBody>
      </p:sp>
    </p:spTree>
    <p:extLst>
      <p:ext uri="{BB962C8B-B14F-4D97-AF65-F5344CB8AC3E}">
        <p14:creationId xmlns:p14="http://schemas.microsoft.com/office/powerpoint/2010/main" val="3361252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43F4A-9F11-4EC7-8296-8E09468AC431}"/>
              </a:ext>
            </a:extLst>
          </p:cNvPr>
          <p:cNvSpPr>
            <a:spLocks noGrp="1"/>
          </p:cNvSpPr>
          <p:nvPr>
            <p:ph type="title"/>
          </p:nvPr>
        </p:nvSpPr>
        <p:spPr/>
        <p:txBody>
          <a:bodyPr/>
          <a:lstStyle/>
          <a:p>
            <a:r>
              <a:rPr lang="en-US" altLang="zh-TW" dirty="0" err="1"/>
              <a:t>Chú</a:t>
            </a:r>
            <a:r>
              <a:rPr lang="en-US" altLang="zh-TW" dirty="0"/>
              <a:t> ý</a:t>
            </a:r>
            <a:endParaRPr lang="zh-TW" altLang="en-US" dirty="0"/>
          </a:p>
        </p:txBody>
      </p:sp>
      <p:sp>
        <p:nvSpPr>
          <p:cNvPr id="3" name="Rectangle 2">
            <a:extLst>
              <a:ext uri="{FF2B5EF4-FFF2-40B4-BE49-F238E27FC236}">
                <a16:creationId xmlns:a16="http://schemas.microsoft.com/office/drawing/2014/main" id="{61A81961-0461-4E43-BFCB-24517601487F}"/>
              </a:ext>
            </a:extLst>
          </p:cNvPr>
          <p:cNvSpPr/>
          <p:nvPr/>
        </p:nvSpPr>
        <p:spPr>
          <a:xfrm>
            <a:off x="85006" y="1518225"/>
            <a:ext cx="5601082" cy="230832"/>
          </a:xfrm>
          <a:prstGeom prst="rect">
            <a:avLst/>
          </a:prstGeom>
        </p:spPr>
        <p:txBody>
          <a:bodyPr wrap="square">
            <a:spAutoFit/>
          </a:bodyPr>
          <a:lstStyle/>
          <a:p>
            <a:r>
              <a:rPr lang="en-US" altLang="zh-TW" sz="900" dirty="0" err="1"/>
              <a:t>Nếu</a:t>
            </a:r>
            <a:r>
              <a:rPr lang="en-US" altLang="zh-TW" sz="900" dirty="0"/>
              <a:t> </a:t>
            </a:r>
            <a:r>
              <a:rPr lang="en-US" altLang="zh-TW" sz="900" dirty="0" err="1"/>
              <a:t>nh</a:t>
            </a:r>
            <a:r>
              <a:rPr lang="vi-VN" altLang="zh-TW" sz="900" dirty="0"/>
              <a:t>ư</a:t>
            </a:r>
            <a:r>
              <a:rPr lang="en-US" altLang="zh-TW" sz="900" dirty="0"/>
              <a:t> </a:t>
            </a:r>
            <a:r>
              <a:rPr lang="en-US" altLang="zh-TW" sz="900" dirty="0" err="1"/>
              <a:t>sảo</a:t>
            </a:r>
            <a:r>
              <a:rPr lang="en-US" altLang="zh-TW" sz="900" dirty="0"/>
              <a:t> </a:t>
            </a:r>
            <a:r>
              <a:rPr lang="en-US" altLang="zh-TW" sz="900" dirty="0" err="1"/>
              <a:t>đóng</a:t>
            </a:r>
            <a:r>
              <a:rPr lang="en-US" altLang="zh-TW" sz="900" dirty="0"/>
              <a:t> </a:t>
            </a:r>
            <a:r>
              <a:rPr lang="en-US" altLang="zh-TW" sz="900" dirty="0" err="1"/>
              <a:t>mở</a:t>
            </a:r>
            <a:r>
              <a:rPr lang="en-US" altLang="zh-TW" sz="900" dirty="0"/>
              <a:t> </a:t>
            </a:r>
            <a:r>
              <a:rPr lang="en-US" altLang="zh-TW" sz="900" dirty="0" err="1"/>
              <a:t>túi</a:t>
            </a:r>
            <a:r>
              <a:rPr lang="en-US" altLang="zh-TW" sz="900" dirty="0"/>
              <a:t> </a:t>
            </a:r>
            <a:r>
              <a:rPr lang="en-US" altLang="zh-TW" sz="900" dirty="0" err="1"/>
              <a:t>pcb</a:t>
            </a:r>
            <a:r>
              <a:rPr lang="en-US" altLang="zh-TW" sz="900" dirty="0"/>
              <a:t> </a:t>
            </a:r>
            <a:r>
              <a:rPr lang="en-US" altLang="zh-TW" sz="900" dirty="0" err="1"/>
              <a:t>phải</a:t>
            </a:r>
            <a:r>
              <a:rPr lang="en-US" altLang="zh-TW" sz="900" dirty="0"/>
              <a:t> </a:t>
            </a:r>
            <a:r>
              <a:rPr lang="en-US" altLang="zh-TW" sz="900" dirty="0" err="1"/>
              <a:t>chú</a:t>
            </a:r>
            <a:r>
              <a:rPr lang="en-US" altLang="zh-TW" sz="900" dirty="0"/>
              <a:t> ý </a:t>
            </a:r>
            <a:r>
              <a:rPr lang="en-US" altLang="zh-TW" sz="900" dirty="0" err="1"/>
              <a:t>đến</a:t>
            </a:r>
            <a:r>
              <a:rPr lang="en-US" altLang="zh-TW" sz="900" dirty="0"/>
              <a:t> </a:t>
            </a:r>
            <a:r>
              <a:rPr lang="en-US" altLang="zh-TW" sz="900" dirty="0" err="1"/>
              <a:t>thiết</a:t>
            </a:r>
            <a:r>
              <a:rPr lang="en-US" altLang="zh-TW" sz="900" dirty="0"/>
              <a:t> </a:t>
            </a:r>
            <a:r>
              <a:rPr lang="en-US" altLang="zh-TW" sz="900" dirty="0" err="1"/>
              <a:t>lập</a:t>
            </a:r>
            <a:r>
              <a:rPr lang="en-US" altLang="zh-TW" sz="900" dirty="0"/>
              <a:t> </a:t>
            </a:r>
            <a:r>
              <a:rPr lang="en-US" altLang="zh-TW" sz="900" dirty="0" err="1"/>
              <a:t>quản</a:t>
            </a:r>
            <a:r>
              <a:rPr lang="en-US" altLang="zh-TW" sz="900" dirty="0"/>
              <a:t> </a:t>
            </a:r>
            <a:r>
              <a:rPr lang="en-US" altLang="zh-TW" sz="900" dirty="0" err="1"/>
              <a:t>chế</a:t>
            </a:r>
            <a:r>
              <a:rPr lang="en-US" altLang="zh-TW" sz="900" dirty="0"/>
              <a:t> </a:t>
            </a:r>
            <a:r>
              <a:rPr lang="en-US" altLang="zh-TW" sz="900" dirty="0" err="1"/>
              <a:t>đóng</a:t>
            </a:r>
            <a:r>
              <a:rPr lang="en-US" altLang="zh-TW" sz="900" dirty="0"/>
              <a:t> </a:t>
            </a:r>
            <a:r>
              <a:rPr lang="en-US" altLang="zh-TW" sz="900" dirty="0" err="1"/>
              <a:t>mở</a:t>
            </a:r>
            <a:r>
              <a:rPr lang="en-US" altLang="zh-TW" sz="900" dirty="0"/>
              <a:t> </a:t>
            </a:r>
            <a:r>
              <a:rPr lang="en-US" altLang="zh-TW" sz="900" dirty="0" err="1"/>
              <a:t>túi</a:t>
            </a:r>
            <a:r>
              <a:rPr lang="en-US" altLang="zh-TW" sz="900" dirty="0"/>
              <a:t> </a:t>
            </a:r>
            <a:r>
              <a:rPr lang="en-US" altLang="zh-TW" sz="900" dirty="0" err="1"/>
              <a:t>tại</a:t>
            </a:r>
            <a:r>
              <a:rPr lang="en-US" altLang="zh-TW" sz="900" dirty="0"/>
              <a:t> </a:t>
            </a:r>
            <a:r>
              <a:rPr lang="en-US" altLang="zh-TW" sz="900" dirty="0" err="1"/>
              <a:t>màn</a:t>
            </a:r>
            <a:r>
              <a:rPr lang="en-US" altLang="zh-TW" sz="900" dirty="0"/>
              <a:t> </a:t>
            </a:r>
            <a:r>
              <a:rPr lang="en-US" altLang="zh-TW" sz="900" dirty="0" err="1"/>
              <a:t>hình</a:t>
            </a:r>
            <a:r>
              <a:rPr lang="en-US" altLang="zh-TW" sz="900" dirty="0"/>
              <a:t> </a:t>
            </a:r>
            <a:r>
              <a:rPr lang="zh-CN" altLang="en-US" sz="900" dirty="0"/>
              <a:t>配置项管理</a:t>
            </a:r>
            <a:r>
              <a:rPr lang="en-US" altLang="zh-TW" sz="900" dirty="0"/>
              <a:t>  </a:t>
            </a:r>
            <a:endParaRPr lang="zh-TW" altLang="en-US" sz="900" b="1" i="1" dirty="0"/>
          </a:p>
        </p:txBody>
      </p:sp>
      <p:sp>
        <p:nvSpPr>
          <p:cNvPr id="6" name="Rectangle 3">
            <a:extLst>
              <a:ext uri="{FF2B5EF4-FFF2-40B4-BE49-F238E27FC236}">
                <a16:creationId xmlns:a16="http://schemas.microsoft.com/office/drawing/2014/main" id="{6D2FA18B-004B-4A35-B7CB-B9B0E44BD467}"/>
              </a:ext>
            </a:extLst>
          </p:cNvPr>
          <p:cNvSpPr>
            <a:spLocks noChangeArrowheads="1"/>
          </p:cNvSpPr>
          <p:nvPr/>
        </p:nvSpPr>
        <p:spPr bwMode="auto">
          <a:xfrm flipV="1">
            <a:off x="4305300" y="1463218"/>
            <a:ext cx="7486650"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TW" altLang="zh-TW" sz="1200" b="0" i="0" u="none" strike="noStrike" cap="none" normalizeH="0" baseline="0" dirty="0">
                <a:ln>
                  <a:noFill/>
                </a:ln>
                <a:solidFill>
                  <a:srgbClr val="FFFFFF"/>
                </a:solidFill>
                <a:effectLst/>
                <a:latin typeface="Arial" panose="020B0604020202020204" pitchFamily="34" charset="0"/>
                <a:ea typeface="inherit"/>
              </a:rPr>
              <a:t>配置项管理</a:t>
            </a:r>
            <a:endParaRPr kumimoji="0" lang="zh-TW" altLang="zh-TW" sz="800" b="0" i="0" u="none" strike="noStrike" cap="none" normalizeH="0" baseline="0" dirty="0">
              <a:ln>
                <a:noFill/>
              </a:ln>
              <a:solidFill>
                <a:srgbClr val="333333"/>
              </a:solidFill>
              <a:effectLst/>
              <a:latin typeface="Arial" panose="020B0604020202020204" pitchFamily="34" charset="0"/>
              <a:ea typeface="Source Han Sans CN"/>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id="{CD33986E-4F1C-45D5-836A-19876C3C51FD}"/>
              </a:ext>
            </a:extLst>
          </p:cNvPr>
          <p:cNvPicPr>
            <a:picLocks noChangeAspect="1"/>
          </p:cNvPicPr>
          <p:nvPr/>
        </p:nvPicPr>
        <p:blipFill>
          <a:blip r:embed="rId2"/>
          <a:stretch>
            <a:fillRect/>
          </a:stretch>
        </p:blipFill>
        <p:spPr>
          <a:xfrm>
            <a:off x="85006" y="1952625"/>
            <a:ext cx="10792939" cy="2341927"/>
          </a:xfrm>
          <a:prstGeom prst="rect">
            <a:avLst/>
          </a:prstGeom>
        </p:spPr>
      </p:pic>
      <p:sp>
        <p:nvSpPr>
          <p:cNvPr id="8" name="Rectangle 7">
            <a:extLst>
              <a:ext uri="{FF2B5EF4-FFF2-40B4-BE49-F238E27FC236}">
                <a16:creationId xmlns:a16="http://schemas.microsoft.com/office/drawing/2014/main" id="{92AF8594-037B-441B-8FF2-2826372F5A5D}"/>
              </a:ext>
            </a:extLst>
          </p:cNvPr>
          <p:cNvSpPr/>
          <p:nvPr/>
        </p:nvSpPr>
        <p:spPr>
          <a:xfrm>
            <a:off x="85005" y="4460793"/>
            <a:ext cx="9906719" cy="523220"/>
          </a:xfrm>
          <a:prstGeom prst="rect">
            <a:avLst/>
          </a:prstGeom>
        </p:spPr>
        <p:txBody>
          <a:bodyPr wrap="square">
            <a:spAutoFit/>
          </a:bodyPr>
          <a:lstStyle/>
          <a:p>
            <a:r>
              <a:rPr lang="en-US" altLang="zh-CN" sz="1400" dirty="0" err="1"/>
              <a:t>Nếu</a:t>
            </a:r>
            <a:r>
              <a:rPr lang="en-US" altLang="zh-CN" sz="1400" dirty="0"/>
              <a:t> </a:t>
            </a:r>
            <a:r>
              <a:rPr lang="en-US" altLang="zh-CN" sz="1400" dirty="0" err="1"/>
              <a:t>nh</a:t>
            </a:r>
            <a:r>
              <a:rPr lang="vi-VN" altLang="zh-CN" sz="1400" dirty="0"/>
              <a:t>ư</a:t>
            </a:r>
            <a:r>
              <a:rPr lang="en-US" altLang="zh-CN" sz="1400" dirty="0"/>
              <a:t> </a:t>
            </a:r>
            <a:r>
              <a:rPr lang="en-US" altLang="zh-CN" sz="1400" dirty="0" err="1"/>
              <a:t>thao</a:t>
            </a:r>
            <a:r>
              <a:rPr lang="en-US" altLang="zh-CN" sz="1400" dirty="0"/>
              <a:t> </a:t>
            </a:r>
            <a:r>
              <a:rPr lang="en-US" altLang="zh-CN" sz="1400" dirty="0" err="1"/>
              <a:t>tác</a:t>
            </a:r>
            <a:r>
              <a:rPr lang="en-US" altLang="zh-CN" sz="1400" dirty="0"/>
              <a:t> qua </a:t>
            </a:r>
            <a:r>
              <a:rPr lang="en-US" altLang="zh-CN" sz="1400" dirty="0" err="1"/>
              <a:t>trạm</a:t>
            </a:r>
            <a:r>
              <a:rPr lang="en-US" altLang="zh-CN" sz="1400" dirty="0"/>
              <a:t> </a:t>
            </a:r>
            <a:r>
              <a:rPr lang="en-US" altLang="zh-CN" sz="1400" dirty="0" err="1"/>
              <a:t>bị</a:t>
            </a:r>
            <a:r>
              <a:rPr lang="en-US" altLang="zh-CN" sz="1400" dirty="0"/>
              <a:t> </a:t>
            </a:r>
            <a:r>
              <a:rPr lang="en-US" altLang="zh-CN" sz="1400" dirty="0" err="1"/>
              <a:t>lỗi</a:t>
            </a:r>
            <a:r>
              <a:rPr lang="en-US" altLang="zh-CN" sz="1400" dirty="0"/>
              <a:t> </a:t>
            </a:r>
            <a:r>
              <a:rPr lang="en-US" altLang="zh-CN" sz="1400" dirty="0" err="1"/>
              <a:t>quản</a:t>
            </a:r>
            <a:r>
              <a:rPr lang="en-US" altLang="zh-CN" sz="1400" dirty="0"/>
              <a:t> </a:t>
            </a:r>
            <a:r>
              <a:rPr lang="en-US" altLang="zh-CN" sz="1400" dirty="0" err="1"/>
              <a:t>chế</a:t>
            </a:r>
            <a:r>
              <a:rPr lang="en-US" altLang="zh-CN" sz="1400" dirty="0"/>
              <a:t> </a:t>
            </a:r>
            <a:r>
              <a:rPr lang="en-US" altLang="zh-CN" sz="1400" dirty="0" err="1"/>
              <a:t>đóng</a:t>
            </a:r>
            <a:r>
              <a:rPr lang="en-US" altLang="zh-CN" sz="1400" dirty="0"/>
              <a:t> </a:t>
            </a:r>
            <a:r>
              <a:rPr lang="en-US" altLang="zh-CN" sz="1400" dirty="0" err="1"/>
              <a:t>mở</a:t>
            </a:r>
            <a:r>
              <a:rPr lang="en-US" altLang="zh-CN" sz="1400" dirty="0"/>
              <a:t> </a:t>
            </a:r>
            <a:r>
              <a:rPr lang="en-US" altLang="zh-CN" sz="1400" dirty="0" err="1"/>
              <a:t>túi</a:t>
            </a:r>
            <a:r>
              <a:rPr lang="en-US" altLang="zh-CN" sz="1400" dirty="0"/>
              <a:t> </a:t>
            </a:r>
            <a:r>
              <a:rPr lang="en-US" altLang="zh-CN" sz="1400" dirty="0" err="1"/>
              <a:t>nên</a:t>
            </a:r>
            <a:r>
              <a:rPr lang="en-US" altLang="zh-CN" sz="1400" dirty="0"/>
              <a:t> </a:t>
            </a:r>
            <a:r>
              <a:rPr lang="en-US" altLang="zh-CN" sz="1400" dirty="0" err="1"/>
              <a:t>thiết</a:t>
            </a:r>
            <a:r>
              <a:rPr lang="en-US" altLang="zh-CN" sz="1400" dirty="0"/>
              <a:t> </a:t>
            </a:r>
            <a:r>
              <a:rPr lang="en-US" altLang="zh-CN" sz="1400" dirty="0" err="1"/>
              <a:t>lập</a:t>
            </a:r>
            <a:r>
              <a:rPr lang="en-US" altLang="zh-CN" sz="1400" dirty="0"/>
              <a:t> </a:t>
            </a:r>
            <a:r>
              <a:rPr lang="en-US" altLang="zh-CN" sz="1400" dirty="0" err="1"/>
              <a:t>lại</a:t>
            </a:r>
            <a:r>
              <a:rPr lang="en-US" altLang="zh-CN" sz="1400" dirty="0"/>
              <a:t> </a:t>
            </a:r>
            <a:r>
              <a:rPr lang="en-US" altLang="zh-CN" sz="1400" dirty="0" err="1"/>
              <a:t>thời</a:t>
            </a:r>
            <a:r>
              <a:rPr lang="en-US" altLang="zh-CN" sz="1400" dirty="0"/>
              <a:t> </a:t>
            </a:r>
            <a:r>
              <a:rPr lang="en-US" altLang="zh-CN" sz="1400" dirty="0" err="1"/>
              <a:t>gian</a:t>
            </a:r>
            <a:r>
              <a:rPr lang="en-US" altLang="zh-CN" sz="1400" dirty="0"/>
              <a:t> </a:t>
            </a:r>
            <a:r>
              <a:rPr lang="en-US" altLang="zh-CN" sz="1400" dirty="0" err="1"/>
              <a:t>dài</a:t>
            </a:r>
            <a:r>
              <a:rPr lang="en-US" altLang="zh-CN" sz="1400" dirty="0"/>
              <a:t> ra </a:t>
            </a:r>
            <a:r>
              <a:rPr lang="en-US" altLang="zh-CN" sz="1400" dirty="0" err="1"/>
              <a:t>một</a:t>
            </a:r>
            <a:r>
              <a:rPr lang="en-US" altLang="zh-CN" sz="1400" dirty="0"/>
              <a:t> </a:t>
            </a:r>
            <a:r>
              <a:rPr lang="en-US" altLang="zh-CN" sz="1400" dirty="0" err="1"/>
              <a:t>chút</a:t>
            </a:r>
            <a:r>
              <a:rPr lang="en-US" altLang="zh-CN" sz="1400" dirty="0"/>
              <a:t> </a:t>
            </a:r>
            <a:r>
              <a:rPr lang="en-US" altLang="zh-CN" sz="1400" dirty="0" err="1"/>
              <a:t>hoặc</a:t>
            </a:r>
            <a:r>
              <a:rPr lang="en-US" altLang="zh-CN" sz="1400" dirty="0"/>
              <a:t> </a:t>
            </a:r>
            <a:r>
              <a:rPr lang="en-US" altLang="zh-CN" sz="1400" dirty="0" err="1"/>
              <a:t>là</a:t>
            </a:r>
            <a:r>
              <a:rPr lang="en-US" altLang="zh-CN" sz="1400" dirty="0"/>
              <a:t> </a:t>
            </a:r>
            <a:r>
              <a:rPr lang="en-US" altLang="zh-CN" sz="1400" dirty="0" err="1"/>
              <a:t>sửa</a:t>
            </a:r>
            <a:r>
              <a:rPr lang="en-US" altLang="zh-CN" sz="1400" dirty="0"/>
              <a:t> </a:t>
            </a:r>
            <a:r>
              <a:rPr lang="en-US" altLang="zh-CN" sz="1400" dirty="0" err="1"/>
              <a:t>lại</a:t>
            </a:r>
            <a:r>
              <a:rPr lang="en-US" altLang="zh-CN" sz="1400" dirty="0"/>
              <a:t> </a:t>
            </a:r>
            <a:r>
              <a:rPr lang="en-US" altLang="zh-CN" sz="1400" dirty="0" err="1"/>
              <a:t>thời</a:t>
            </a:r>
            <a:r>
              <a:rPr lang="en-US" altLang="zh-CN" sz="1400" dirty="0"/>
              <a:t> </a:t>
            </a:r>
            <a:r>
              <a:rPr lang="en-US" altLang="zh-CN" sz="1400" dirty="0" err="1"/>
              <a:t>gian</a:t>
            </a:r>
            <a:r>
              <a:rPr lang="en-US" altLang="zh-CN" sz="1400" dirty="0"/>
              <a:t> </a:t>
            </a:r>
            <a:r>
              <a:rPr lang="en-US" altLang="zh-CN" sz="1400" dirty="0" err="1"/>
              <a:t>đóng</a:t>
            </a:r>
            <a:r>
              <a:rPr lang="en-US" altLang="zh-CN" sz="1400" dirty="0"/>
              <a:t> </a:t>
            </a:r>
            <a:r>
              <a:rPr lang="en-US" altLang="zh-CN" sz="1400" dirty="0" err="1"/>
              <a:t>mở</a:t>
            </a:r>
            <a:r>
              <a:rPr lang="en-US" altLang="zh-CN" sz="1400" dirty="0"/>
              <a:t> </a:t>
            </a:r>
            <a:r>
              <a:rPr lang="en-US" altLang="zh-CN" sz="1400" dirty="0" err="1"/>
              <a:t>pcb</a:t>
            </a:r>
            <a:r>
              <a:rPr lang="en-US" altLang="zh-CN" sz="1400" dirty="0"/>
              <a:t> </a:t>
            </a:r>
            <a:r>
              <a:rPr lang="en-US" altLang="zh-CN" sz="1400" dirty="0" err="1"/>
              <a:t>tại</a:t>
            </a:r>
            <a:r>
              <a:rPr lang="en-US" altLang="zh-CN" sz="1400" dirty="0"/>
              <a:t> </a:t>
            </a:r>
            <a:r>
              <a:rPr lang="en-US" altLang="zh-CN" sz="1400" dirty="0" err="1"/>
              <a:t>bảng</a:t>
            </a:r>
            <a:r>
              <a:rPr lang="en-US" altLang="zh-CN" sz="1400" dirty="0"/>
              <a:t> </a:t>
            </a:r>
            <a:r>
              <a:rPr lang="en-US" altLang="zh-CN" sz="1400" dirty="0" err="1"/>
              <a:t>mes_pcb_sn_link</a:t>
            </a:r>
            <a:r>
              <a:rPr lang="en-US" altLang="zh-CN" sz="1400" dirty="0"/>
              <a:t> </a:t>
            </a:r>
            <a:endParaRPr lang="zh-TW" altLang="en-US" sz="1400" b="1" i="1" dirty="0"/>
          </a:p>
        </p:txBody>
      </p:sp>
      <p:pic>
        <p:nvPicPr>
          <p:cNvPr id="9" name="Picture 8">
            <a:extLst>
              <a:ext uri="{FF2B5EF4-FFF2-40B4-BE49-F238E27FC236}">
                <a16:creationId xmlns:a16="http://schemas.microsoft.com/office/drawing/2014/main" id="{EF07CAAE-BF84-4439-9015-6EC55FE6BF12}"/>
              </a:ext>
            </a:extLst>
          </p:cNvPr>
          <p:cNvPicPr>
            <a:picLocks noChangeAspect="1"/>
          </p:cNvPicPr>
          <p:nvPr/>
        </p:nvPicPr>
        <p:blipFill>
          <a:blip r:embed="rId3"/>
          <a:stretch>
            <a:fillRect/>
          </a:stretch>
        </p:blipFill>
        <p:spPr>
          <a:xfrm>
            <a:off x="199383" y="5251079"/>
            <a:ext cx="9202434" cy="743054"/>
          </a:xfrm>
          <a:prstGeom prst="rect">
            <a:avLst/>
          </a:prstGeom>
        </p:spPr>
      </p:pic>
    </p:spTree>
    <p:extLst>
      <p:ext uri="{BB962C8B-B14F-4D97-AF65-F5344CB8AC3E}">
        <p14:creationId xmlns:p14="http://schemas.microsoft.com/office/powerpoint/2010/main" val="1314784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68814E-E0FC-457F-9875-35BE2F9008CA}"/>
              </a:ext>
            </a:extLst>
          </p:cNvPr>
          <p:cNvSpPr>
            <a:spLocks noGrp="1"/>
          </p:cNvSpPr>
          <p:nvPr>
            <p:ph type="title"/>
          </p:nvPr>
        </p:nvSpPr>
        <p:spPr/>
        <p:txBody>
          <a:bodyPr/>
          <a:lstStyle/>
          <a:p>
            <a:endParaRPr lang="zh-TW" altLang="en-US"/>
          </a:p>
        </p:txBody>
      </p:sp>
      <p:pic>
        <p:nvPicPr>
          <p:cNvPr id="3" name="Picture 2">
            <a:extLst>
              <a:ext uri="{FF2B5EF4-FFF2-40B4-BE49-F238E27FC236}">
                <a16:creationId xmlns:a16="http://schemas.microsoft.com/office/drawing/2014/main" id="{DCED2E76-1C72-40F6-A353-A054830EA3F5}"/>
              </a:ext>
            </a:extLst>
          </p:cNvPr>
          <p:cNvPicPr>
            <a:picLocks noChangeAspect="1"/>
          </p:cNvPicPr>
          <p:nvPr/>
        </p:nvPicPr>
        <p:blipFill>
          <a:blip r:embed="rId2"/>
          <a:stretch>
            <a:fillRect/>
          </a:stretch>
        </p:blipFill>
        <p:spPr>
          <a:xfrm>
            <a:off x="75821" y="1609724"/>
            <a:ext cx="5305425" cy="1974997"/>
          </a:xfrm>
          <a:prstGeom prst="rect">
            <a:avLst/>
          </a:prstGeom>
        </p:spPr>
      </p:pic>
      <p:pic>
        <p:nvPicPr>
          <p:cNvPr id="5" name="Picture 4">
            <a:extLst>
              <a:ext uri="{FF2B5EF4-FFF2-40B4-BE49-F238E27FC236}">
                <a16:creationId xmlns:a16="http://schemas.microsoft.com/office/drawing/2014/main" id="{F915D9BF-1BCA-4758-A4C7-D9455D82F655}"/>
              </a:ext>
            </a:extLst>
          </p:cNvPr>
          <p:cNvPicPr>
            <a:picLocks noChangeAspect="1"/>
          </p:cNvPicPr>
          <p:nvPr/>
        </p:nvPicPr>
        <p:blipFill>
          <a:blip r:embed="rId3"/>
          <a:stretch>
            <a:fillRect/>
          </a:stretch>
        </p:blipFill>
        <p:spPr>
          <a:xfrm>
            <a:off x="75821" y="3584721"/>
            <a:ext cx="5342638" cy="2182256"/>
          </a:xfrm>
          <a:prstGeom prst="rect">
            <a:avLst/>
          </a:prstGeom>
        </p:spPr>
      </p:pic>
      <p:sp>
        <p:nvSpPr>
          <p:cNvPr id="6" name="Rectangle 5">
            <a:extLst>
              <a:ext uri="{FF2B5EF4-FFF2-40B4-BE49-F238E27FC236}">
                <a16:creationId xmlns:a16="http://schemas.microsoft.com/office/drawing/2014/main" id="{96CEC65C-E0F5-49E2-B517-676C990A0146}"/>
              </a:ext>
            </a:extLst>
          </p:cNvPr>
          <p:cNvSpPr/>
          <p:nvPr/>
        </p:nvSpPr>
        <p:spPr>
          <a:xfrm>
            <a:off x="5586859" y="1609724"/>
            <a:ext cx="5601082" cy="230832"/>
          </a:xfrm>
          <a:prstGeom prst="rect">
            <a:avLst/>
          </a:prstGeom>
        </p:spPr>
        <p:txBody>
          <a:bodyPr wrap="square">
            <a:spAutoFit/>
          </a:bodyPr>
          <a:lstStyle/>
          <a:p>
            <a:r>
              <a:rPr lang="en-US" altLang="zh-TW" sz="900" dirty="0" err="1"/>
              <a:t>Tiếp</a:t>
            </a:r>
            <a:r>
              <a:rPr lang="en-US" altLang="zh-TW" sz="900" dirty="0"/>
              <a:t> </a:t>
            </a:r>
            <a:r>
              <a:rPr lang="en-US" altLang="zh-TW" sz="900" dirty="0" err="1"/>
              <a:t>theo</a:t>
            </a:r>
            <a:r>
              <a:rPr lang="en-US" altLang="zh-TW" sz="900" dirty="0"/>
              <a:t> </a:t>
            </a:r>
            <a:r>
              <a:rPr lang="en-US" altLang="zh-TW" sz="900" dirty="0" err="1"/>
              <a:t>phải</a:t>
            </a:r>
            <a:r>
              <a:rPr lang="en-US" altLang="zh-TW" sz="900" dirty="0"/>
              <a:t> </a:t>
            </a:r>
            <a:r>
              <a:rPr lang="en-US" altLang="zh-TW" sz="900" dirty="0" err="1"/>
              <a:t>thiết</a:t>
            </a:r>
            <a:r>
              <a:rPr lang="en-US" altLang="zh-TW" sz="900" dirty="0"/>
              <a:t> </a:t>
            </a:r>
            <a:r>
              <a:rPr lang="en-US" altLang="zh-TW" sz="900" dirty="0" err="1"/>
              <a:t>lập</a:t>
            </a:r>
            <a:r>
              <a:rPr lang="en-US" altLang="zh-TW" sz="900" dirty="0"/>
              <a:t> </a:t>
            </a:r>
            <a:r>
              <a:rPr lang="en-US" altLang="zh-TW" sz="900" dirty="0" err="1"/>
              <a:t>trừ</a:t>
            </a:r>
            <a:r>
              <a:rPr lang="en-US" altLang="zh-TW" sz="900" dirty="0"/>
              <a:t> </a:t>
            </a:r>
            <a:r>
              <a:rPr lang="en-US" altLang="zh-TW" sz="900" dirty="0" err="1"/>
              <a:t>liệu</a:t>
            </a:r>
            <a:r>
              <a:rPr lang="en-US" altLang="zh-TW" sz="900" dirty="0"/>
              <a:t> </a:t>
            </a:r>
            <a:r>
              <a:rPr lang="en-US" altLang="zh-TW" sz="900" dirty="0" err="1"/>
              <a:t>tại</a:t>
            </a:r>
            <a:r>
              <a:rPr lang="en-US" altLang="zh-TW" sz="900" dirty="0"/>
              <a:t> </a:t>
            </a:r>
            <a:r>
              <a:rPr lang="en-US" altLang="zh-TW" sz="900" dirty="0" err="1"/>
              <a:t>trạm</a:t>
            </a:r>
            <a:r>
              <a:rPr lang="en-US" altLang="zh-TW" sz="900" dirty="0"/>
              <a:t> SPI-1 </a:t>
            </a:r>
            <a:r>
              <a:rPr lang="en-US" altLang="zh-TW" sz="900" dirty="0" err="1"/>
              <a:t>được</a:t>
            </a:r>
            <a:r>
              <a:rPr lang="en-US" altLang="zh-TW" sz="900" dirty="0"/>
              <a:t> </a:t>
            </a:r>
            <a:r>
              <a:rPr lang="en-US" altLang="zh-TW" sz="900" dirty="0" err="1"/>
              <a:t>thiết</a:t>
            </a:r>
            <a:r>
              <a:rPr lang="en-US" altLang="zh-TW" sz="900" dirty="0"/>
              <a:t> </a:t>
            </a:r>
            <a:r>
              <a:rPr lang="en-US" altLang="zh-TW" sz="900" dirty="0" err="1"/>
              <a:t>lập</a:t>
            </a:r>
            <a:r>
              <a:rPr lang="en-US" altLang="zh-TW" sz="900" dirty="0"/>
              <a:t> </a:t>
            </a:r>
            <a:r>
              <a:rPr lang="en-US" altLang="zh-TW" sz="900" dirty="0" err="1"/>
              <a:t>tại</a:t>
            </a:r>
            <a:r>
              <a:rPr lang="en-US" altLang="zh-TW" sz="900" dirty="0"/>
              <a:t> </a:t>
            </a:r>
            <a:r>
              <a:rPr lang="en-US" altLang="zh-TW" sz="900" dirty="0" err="1"/>
              <a:t>màn</a:t>
            </a:r>
            <a:r>
              <a:rPr lang="en-US" altLang="zh-TW" sz="900" dirty="0"/>
              <a:t> </a:t>
            </a:r>
            <a:r>
              <a:rPr lang="en-US" altLang="zh-TW" sz="900" dirty="0" err="1"/>
              <a:t>hình</a:t>
            </a:r>
            <a:r>
              <a:rPr lang="en-US" altLang="zh-TW" sz="900" dirty="0"/>
              <a:t> </a:t>
            </a:r>
            <a:r>
              <a:rPr lang="zh-CN" altLang="en-US" sz="900" b="1" i="1" dirty="0"/>
              <a:t>操作类型</a:t>
            </a:r>
            <a:r>
              <a:rPr lang="en-US" altLang="zh-CN" sz="900" b="1" i="1" dirty="0"/>
              <a:t>. </a:t>
            </a:r>
            <a:r>
              <a:rPr lang="en-US" altLang="zh-TW" sz="900" dirty="0" err="1"/>
              <a:t>Tiếp</a:t>
            </a:r>
            <a:r>
              <a:rPr lang="en-US" altLang="zh-TW" sz="900" dirty="0"/>
              <a:t> </a:t>
            </a:r>
            <a:r>
              <a:rPr lang="en-US" altLang="zh-TW" sz="900" dirty="0" err="1"/>
              <a:t>tục</a:t>
            </a:r>
            <a:r>
              <a:rPr lang="en-US" altLang="zh-TW" sz="900" dirty="0"/>
              <a:t> scan qua </a:t>
            </a:r>
            <a:r>
              <a:rPr lang="en-US" altLang="zh-TW" sz="900" dirty="0" err="1"/>
              <a:t>trạm</a:t>
            </a:r>
            <a:r>
              <a:rPr lang="en-US" altLang="zh-TW" sz="900" dirty="0"/>
              <a:t>.</a:t>
            </a:r>
          </a:p>
        </p:txBody>
      </p:sp>
    </p:spTree>
    <p:extLst>
      <p:ext uri="{BB962C8B-B14F-4D97-AF65-F5344CB8AC3E}">
        <p14:creationId xmlns:p14="http://schemas.microsoft.com/office/powerpoint/2010/main" val="8407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877C9-561C-4006-A326-1525FA1BDD4C}"/>
              </a:ext>
            </a:extLst>
          </p:cNvPr>
          <p:cNvSpPr>
            <a:spLocks noGrp="1"/>
          </p:cNvSpPr>
          <p:nvPr>
            <p:ph type="title"/>
          </p:nvPr>
        </p:nvSpPr>
        <p:spPr/>
        <p:txBody>
          <a:bodyPr/>
          <a:lstStyle/>
          <a:p>
            <a:r>
              <a:rPr lang="en-US" altLang="zh-TW" dirty="0"/>
              <a:t>S09A-AOI-1AR</a:t>
            </a:r>
            <a:endParaRPr lang="zh-TW" altLang="en-US" dirty="0"/>
          </a:p>
        </p:txBody>
      </p:sp>
      <p:pic>
        <p:nvPicPr>
          <p:cNvPr id="3" name="Picture 2">
            <a:extLst>
              <a:ext uri="{FF2B5EF4-FFF2-40B4-BE49-F238E27FC236}">
                <a16:creationId xmlns:a16="http://schemas.microsoft.com/office/drawing/2014/main" id="{EDA62C85-DD4A-4D3D-AAC9-90C72CE73A12}"/>
              </a:ext>
            </a:extLst>
          </p:cNvPr>
          <p:cNvPicPr>
            <a:picLocks noChangeAspect="1"/>
          </p:cNvPicPr>
          <p:nvPr/>
        </p:nvPicPr>
        <p:blipFill>
          <a:blip r:embed="rId2"/>
          <a:stretch>
            <a:fillRect/>
          </a:stretch>
        </p:blipFill>
        <p:spPr>
          <a:xfrm>
            <a:off x="190500" y="1382304"/>
            <a:ext cx="5295900" cy="2595615"/>
          </a:xfrm>
          <a:prstGeom prst="rect">
            <a:avLst/>
          </a:prstGeom>
        </p:spPr>
      </p:pic>
      <p:pic>
        <p:nvPicPr>
          <p:cNvPr id="4" name="Picture 3">
            <a:extLst>
              <a:ext uri="{FF2B5EF4-FFF2-40B4-BE49-F238E27FC236}">
                <a16:creationId xmlns:a16="http://schemas.microsoft.com/office/drawing/2014/main" id="{32F68BE5-70D6-43AB-944A-F5A14A511EC6}"/>
              </a:ext>
            </a:extLst>
          </p:cNvPr>
          <p:cNvPicPr>
            <a:picLocks noChangeAspect="1"/>
          </p:cNvPicPr>
          <p:nvPr/>
        </p:nvPicPr>
        <p:blipFill>
          <a:blip r:embed="rId3"/>
          <a:stretch>
            <a:fillRect/>
          </a:stretch>
        </p:blipFill>
        <p:spPr>
          <a:xfrm>
            <a:off x="190500" y="4062730"/>
            <a:ext cx="5295900" cy="2177203"/>
          </a:xfrm>
          <a:prstGeom prst="rect">
            <a:avLst/>
          </a:prstGeom>
        </p:spPr>
      </p:pic>
      <p:sp>
        <p:nvSpPr>
          <p:cNvPr id="5" name="Rectangle 4">
            <a:extLst>
              <a:ext uri="{FF2B5EF4-FFF2-40B4-BE49-F238E27FC236}">
                <a16:creationId xmlns:a16="http://schemas.microsoft.com/office/drawing/2014/main" id="{32235A3E-6B8A-4EC2-BCFD-2056465D372E}"/>
              </a:ext>
            </a:extLst>
          </p:cNvPr>
          <p:cNvSpPr/>
          <p:nvPr/>
        </p:nvSpPr>
        <p:spPr>
          <a:xfrm>
            <a:off x="5586859" y="1382304"/>
            <a:ext cx="5601082" cy="230832"/>
          </a:xfrm>
          <a:prstGeom prst="rect">
            <a:avLst/>
          </a:prstGeom>
        </p:spPr>
        <p:txBody>
          <a:bodyPr wrap="square">
            <a:spAutoFit/>
          </a:bodyPr>
          <a:lstStyle/>
          <a:p>
            <a:r>
              <a:rPr lang="en-US" altLang="zh-TW" sz="900" dirty="0" err="1"/>
              <a:t>Màn</a:t>
            </a:r>
            <a:r>
              <a:rPr lang="en-US" altLang="zh-TW" sz="900" dirty="0"/>
              <a:t> </a:t>
            </a:r>
            <a:r>
              <a:rPr lang="en-US" altLang="zh-TW" sz="900" dirty="0" err="1"/>
              <a:t>hình</a:t>
            </a:r>
            <a:r>
              <a:rPr lang="en-US" altLang="zh-TW" sz="900" dirty="0"/>
              <a:t> qua </a:t>
            </a:r>
            <a:r>
              <a:rPr lang="en-US" altLang="zh-TW" sz="900" dirty="0" err="1"/>
              <a:t>trạm</a:t>
            </a:r>
            <a:r>
              <a:rPr lang="en-US" altLang="zh-TW" sz="900" dirty="0"/>
              <a:t> </a:t>
            </a:r>
            <a:r>
              <a:rPr lang="en-US" altLang="zh-TW" sz="900" dirty="0" err="1"/>
              <a:t>hiển</a:t>
            </a:r>
            <a:r>
              <a:rPr lang="en-US" altLang="zh-TW" sz="900" dirty="0"/>
              <a:t> </a:t>
            </a:r>
            <a:r>
              <a:rPr lang="en-US" altLang="zh-TW" sz="900" dirty="0" err="1"/>
              <a:t>thị</a:t>
            </a:r>
            <a:r>
              <a:rPr lang="en-US" altLang="zh-TW" sz="900" dirty="0"/>
              <a:t> </a:t>
            </a:r>
            <a:r>
              <a:rPr lang="en-US" altLang="zh-TW" sz="900" dirty="0" err="1"/>
              <a:t>lỗi</a:t>
            </a:r>
            <a:r>
              <a:rPr lang="en-US" altLang="zh-TW" sz="900" dirty="0"/>
              <a:t> </a:t>
            </a:r>
            <a:r>
              <a:rPr lang="en-US" altLang="zh-TW" sz="900" dirty="0" err="1"/>
              <a:t>cần</a:t>
            </a:r>
            <a:r>
              <a:rPr lang="en-US" altLang="zh-TW" sz="900" dirty="0"/>
              <a:t> </a:t>
            </a:r>
            <a:r>
              <a:rPr lang="en-US" altLang="zh-TW" sz="900" dirty="0" err="1"/>
              <a:t>phải</a:t>
            </a:r>
            <a:r>
              <a:rPr lang="en-US" altLang="zh-TW" sz="900" dirty="0"/>
              <a:t> </a:t>
            </a:r>
            <a:r>
              <a:rPr lang="en-US" altLang="zh-TW" sz="900" dirty="0" err="1"/>
              <a:t>cấu</a:t>
            </a:r>
            <a:r>
              <a:rPr lang="en-US" altLang="zh-TW" sz="900" dirty="0"/>
              <a:t> </a:t>
            </a:r>
            <a:r>
              <a:rPr lang="en-US" altLang="zh-TW" sz="900" dirty="0" err="1"/>
              <a:t>hình</a:t>
            </a:r>
            <a:r>
              <a:rPr lang="en-US" altLang="zh-TW" sz="900" dirty="0"/>
              <a:t> </a:t>
            </a:r>
            <a:r>
              <a:rPr lang="en-US" altLang="zh-TW" sz="900" dirty="0" err="1"/>
              <a:t>thao</a:t>
            </a:r>
            <a:r>
              <a:rPr lang="en-US" altLang="zh-TW" sz="900" dirty="0"/>
              <a:t> </a:t>
            </a:r>
            <a:r>
              <a:rPr lang="en-US" altLang="zh-TW" sz="900" dirty="0" err="1"/>
              <a:t>tác</a:t>
            </a:r>
            <a:r>
              <a:rPr lang="en-US" altLang="zh-TW" sz="900" dirty="0"/>
              <a:t> </a:t>
            </a:r>
            <a:r>
              <a:rPr lang="en-US" altLang="zh-TW" sz="900" dirty="0" err="1"/>
              <a:t>tại</a:t>
            </a:r>
            <a:r>
              <a:rPr lang="en-US" altLang="zh-TW" sz="900" dirty="0"/>
              <a:t> </a:t>
            </a:r>
            <a:r>
              <a:rPr lang="en-US" altLang="zh-TW" sz="900" dirty="0" err="1"/>
              <a:t>màn</a:t>
            </a:r>
            <a:r>
              <a:rPr lang="en-US" altLang="zh-TW" sz="900" dirty="0"/>
              <a:t> </a:t>
            </a:r>
            <a:r>
              <a:rPr lang="en-US" altLang="zh-TW" sz="900" dirty="0" err="1"/>
              <a:t>hình</a:t>
            </a:r>
            <a:r>
              <a:rPr lang="en-US" altLang="zh-TW" sz="900" dirty="0"/>
              <a:t> </a:t>
            </a:r>
            <a:r>
              <a:rPr lang="en-US" altLang="zh-TW" sz="900" dirty="0" err="1"/>
              <a:t>trạm</a:t>
            </a:r>
            <a:r>
              <a:rPr lang="en-US" altLang="zh-TW" sz="900" dirty="0"/>
              <a:t> AOI </a:t>
            </a:r>
            <a:r>
              <a:rPr lang="en-US" altLang="zh-TW" sz="900" dirty="0" err="1"/>
              <a:t>có</a:t>
            </a:r>
            <a:r>
              <a:rPr lang="en-US" altLang="zh-TW" sz="900" dirty="0"/>
              <a:t> </a:t>
            </a:r>
            <a:r>
              <a:rPr lang="en-US" altLang="zh-TW" sz="900" dirty="0" err="1"/>
              <a:t>tên</a:t>
            </a:r>
            <a:r>
              <a:rPr lang="en-US" altLang="zh-TW" sz="900" dirty="0"/>
              <a:t> </a:t>
            </a:r>
            <a:r>
              <a:rPr lang="en-US" altLang="zh-TW" sz="900" dirty="0" err="1"/>
              <a:t>là</a:t>
            </a:r>
            <a:r>
              <a:rPr lang="en-US" altLang="zh-TW" sz="900" dirty="0"/>
              <a:t>:</a:t>
            </a:r>
            <a:r>
              <a:rPr lang="zh-TW" altLang="en-US" sz="900" b="1" i="1" dirty="0"/>
              <a:t>管控方法</a:t>
            </a:r>
            <a:endParaRPr lang="en-US" altLang="zh-TW" sz="900" b="1" i="1" dirty="0"/>
          </a:p>
        </p:txBody>
      </p:sp>
      <p:pic>
        <p:nvPicPr>
          <p:cNvPr id="6" name="Picture 5">
            <a:extLst>
              <a:ext uri="{FF2B5EF4-FFF2-40B4-BE49-F238E27FC236}">
                <a16:creationId xmlns:a16="http://schemas.microsoft.com/office/drawing/2014/main" id="{074D53A6-8D1F-465F-9CCB-522D0A4A23AD}"/>
              </a:ext>
            </a:extLst>
          </p:cNvPr>
          <p:cNvPicPr>
            <a:picLocks noChangeAspect="1"/>
          </p:cNvPicPr>
          <p:nvPr/>
        </p:nvPicPr>
        <p:blipFill>
          <a:blip r:embed="rId4"/>
          <a:stretch>
            <a:fillRect/>
          </a:stretch>
        </p:blipFill>
        <p:spPr>
          <a:xfrm>
            <a:off x="5586859" y="1710189"/>
            <a:ext cx="6238398" cy="1261611"/>
          </a:xfrm>
          <a:prstGeom prst="rect">
            <a:avLst/>
          </a:prstGeom>
        </p:spPr>
      </p:pic>
      <p:sp>
        <p:nvSpPr>
          <p:cNvPr id="7" name="Rectangle 6">
            <a:extLst>
              <a:ext uri="{FF2B5EF4-FFF2-40B4-BE49-F238E27FC236}">
                <a16:creationId xmlns:a16="http://schemas.microsoft.com/office/drawing/2014/main" id="{F18FA0D6-60CA-44D9-8966-75CCC4ED0336}"/>
              </a:ext>
            </a:extLst>
          </p:cNvPr>
          <p:cNvSpPr/>
          <p:nvPr/>
        </p:nvSpPr>
        <p:spPr>
          <a:xfrm>
            <a:off x="5586859" y="3072050"/>
            <a:ext cx="5601082" cy="230832"/>
          </a:xfrm>
          <a:prstGeom prst="rect">
            <a:avLst/>
          </a:prstGeom>
        </p:spPr>
        <p:txBody>
          <a:bodyPr wrap="square">
            <a:spAutoFit/>
          </a:bodyPr>
          <a:lstStyle/>
          <a:p>
            <a:r>
              <a:rPr lang="en-US" altLang="zh-TW" sz="900" dirty="0" err="1"/>
              <a:t>Tiếp</a:t>
            </a:r>
            <a:r>
              <a:rPr lang="en-US" altLang="zh-TW" sz="900" dirty="0"/>
              <a:t> </a:t>
            </a:r>
            <a:r>
              <a:rPr lang="en-US" altLang="zh-TW" sz="900" dirty="0" err="1"/>
              <a:t>tục</a:t>
            </a:r>
            <a:r>
              <a:rPr lang="en-US" altLang="zh-TW" sz="900" dirty="0"/>
              <a:t> </a:t>
            </a:r>
            <a:r>
              <a:rPr lang="en-US" altLang="zh-TW" sz="900" dirty="0" err="1"/>
              <a:t>cấu</a:t>
            </a:r>
            <a:r>
              <a:rPr lang="en-US" altLang="zh-TW" sz="900" dirty="0"/>
              <a:t> </a:t>
            </a:r>
            <a:r>
              <a:rPr lang="en-US" altLang="zh-TW" sz="900" dirty="0" err="1"/>
              <a:t>hình</a:t>
            </a:r>
            <a:r>
              <a:rPr lang="en-US" altLang="zh-TW" sz="900" dirty="0"/>
              <a:t> </a:t>
            </a:r>
            <a:r>
              <a:rPr lang="en-US" altLang="zh-TW" sz="900" dirty="0" err="1"/>
              <a:t>đến</a:t>
            </a:r>
            <a:r>
              <a:rPr lang="en-US" altLang="zh-TW" sz="900" dirty="0"/>
              <a:t> </a:t>
            </a:r>
            <a:r>
              <a:rPr lang="en-US" altLang="zh-TW" sz="900" dirty="0" err="1"/>
              <a:t>màn</a:t>
            </a:r>
            <a:r>
              <a:rPr lang="en-US" altLang="zh-TW" sz="900" dirty="0"/>
              <a:t> </a:t>
            </a:r>
            <a:r>
              <a:rPr lang="en-US" altLang="zh-TW" sz="900" dirty="0" err="1"/>
              <a:t>hình</a:t>
            </a:r>
            <a:r>
              <a:rPr lang="en-US" altLang="zh-TW" sz="900" dirty="0"/>
              <a:t> </a:t>
            </a:r>
            <a:r>
              <a:rPr lang="zh-TW" altLang="en-US" sz="900" b="1" i="1" dirty="0"/>
              <a:t>操作类型</a:t>
            </a:r>
            <a:r>
              <a:rPr lang="zh-TW" altLang="en-US" sz="900" dirty="0"/>
              <a:t> </a:t>
            </a:r>
            <a:r>
              <a:rPr lang="en-US" altLang="zh-TW" sz="900" dirty="0" err="1"/>
              <a:t>các</a:t>
            </a:r>
            <a:r>
              <a:rPr lang="en-US" altLang="zh-TW" sz="900" dirty="0"/>
              <a:t> </a:t>
            </a:r>
            <a:r>
              <a:rPr lang="en-US" altLang="zh-TW" sz="900" dirty="0" err="1"/>
              <a:t>trạm</a:t>
            </a:r>
            <a:r>
              <a:rPr lang="en-US" altLang="zh-TW" sz="900" dirty="0"/>
              <a:t> </a:t>
            </a:r>
            <a:r>
              <a:rPr lang="en-US" altLang="zh-TW" sz="900" dirty="0" err="1"/>
              <a:t>sau</a:t>
            </a:r>
            <a:r>
              <a:rPr lang="en-US" altLang="zh-TW" sz="900" dirty="0"/>
              <a:t> config t</a:t>
            </a:r>
            <a:r>
              <a:rPr lang="vi-VN" altLang="zh-TW" sz="900" dirty="0"/>
              <a:t>ư</a:t>
            </a:r>
            <a:r>
              <a:rPr lang="en-US" altLang="zh-TW" sz="900" dirty="0" err="1"/>
              <a:t>ơng</a:t>
            </a:r>
            <a:r>
              <a:rPr lang="en-US" altLang="zh-TW" sz="900" dirty="0"/>
              <a:t> </a:t>
            </a:r>
            <a:r>
              <a:rPr lang="en-US" altLang="zh-TW" sz="900" dirty="0" err="1"/>
              <a:t>tự</a:t>
            </a:r>
            <a:endParaRPr lang="en-US" altLang="zh-TW" sz="900" b="1" i="1" dirty="0"/>
          </a:p>
        </p:txBody>
      </p:sp>
      <p:pic>
        <p:nvPicPr>
          <p:cNvPr id="8" name="Picture 7">
            <a:extLst>
              <a:ext uri="{FF2B5EF4-FFF2-40B4-BE49-F238E27FC236}">
                <a16:creationId xmlns:a16="http://schemas.microsoft.com/office/drawing/2014/main" id="{19B42299-C1C1-4F92-B2C1-55A67C0D9839}"/>
              </a:ext>
            </a:extLst>
          </p:cNvPr>
          <p:cNvPicPr>
            <a:picLocks noChangeAspect="1"/>
          </p:cNvPicPr>
          <p:nvPr/>
        </p:nvPicPr>
        <p:blipFill>
          <a:blip r:embed="rId5"/>
          <a:stretch>
            <a:fillRect/>
          </a:stretch>
        </p:blipFill>
        <p:spPr>
          <a:xfrm>
            <a:off x="5586859" y="3429000"/>
            <a:ext cx="6238398" cy="1501122"/>
          </a:xfrm>
          <a:prstGeom prst="rect">
            <a:avLst/>
          </a:prstGeom>
        </p:spPr>
      </p:pic>
      <p:sp>
        <p:nvSpPr>
          <p:cNvPr id="9" name="Rectangle 8">
            <a:extLst>
              <a:ext uri="{FF2B5EF4-FFF2-40B4-BE49-F238E27FC236}">
                <a16:creationId xmlns:a16="http://schemas.microsoft.com/office/drawing/2014/main" id="{369DC447-E22F-4BA8-A87F-C3414A34F7A8}"/>
              </a:ext>
            </a:extLst>
          </p:cNvPr>
          <p:cNvSpPr/>
          <p:nvPr/>
        </p:nvSpPr>
        <p:spPr>
          <a:xfrm>
            <a:off x="5586859" y="5032395"/>
            <a:ext cx="5601082" cy="230832"/>
          </a:xfrm>
          <a:prstGeom prst="rect">
            <a:avLst/>
          </a:prstGeom>
        </p:spPr>
        <p:txBody>
          <a:bodyPr wrap="square">
            <a:spAutoFit/>
          </a:bodyPr>
          <a:lstStyle/>
          <a:p>
            <a:r>
              <a:rPr lang="en-US" altLang="zh-TW" sz="900" dirty="0"/>
              <a:t>Sau </a:t>
            </a:r>
            <a:r>
              <a:rPr lang="en-US" altLang="zh-TW" sz="900" dirty="0" err="1"/>
              <a:t>đó</a:t>
            </a:r>
            <a:r>
              <a:rPr lang="en-US" altLang="zh-TW" sz="900" dirty="0"/>
              <a:t> </a:t>
            </a:r>
            <a:r>
              <a:rPr lang="en-US" altLang="zh-TW" sz="900" dirty="0" err="1"/>
              <a:t>tiếp</a:t>
            </a:r>
            <a:r>
              <a:rPr lang="en-US" altLang="zh-TW" sz="900" dirty="0"/>
              <a:t> </a:t>
            </a:r>
            <a:r>
              <a:rPr lang="en-US" altLang="zh-TW" sz="900" dirty="0" err="1"/>
              <a:t>tục</a:t>
            </a:r>
            <a:r>
              <a:rPr lang="en-US" altLang="zh-TW" sz="900" dirty="0"/>
              <a:t> </a:t>
            </a:r>
            <a:r>
              <a:rPr lang="en-US" altLang="zh-TW" sz="900" dirty="0" err="1"/>
              <a:t>thao</a:t>
            </a:r>
            <a:r>
              <a:rPr lang="en-US" altLang="zh-TW" sz="900" dirty="0"/>
              <a:t> </a:t>
            </a:r>
            <a:r>
              <a:rPr lang="en-US" altLang="zh-TW" sz="900" dirty="0" err="1"/>
              <a:t>tác</a:t>
            </a:r>
            <a:r>
              <a:rPr lang="en-US" altLang="zh-TW" sz="900" dirty="0"/>
              <a:t> </a:t>
            </a:r>
            <a:r>
              <a:rPr lang="en-US" altLang="zh-TW" sz="900" dirty="0" err="1"/>
              <a:t>sảo</a:t>
            </a:r>
            <a:r>
              <a:rPr lang="en-US" altLang="zh-TW" sz="900" dirty="0"/>
              <a:t> qua </a:t>
            </a:r>
            <a:r>
              <a:rPr lang="en-US" altLang="zh-TW" sz="900" dirty="0" err="1"/>
              <a:t>trạm</a:t>
            </a:r>
            <a:r>
              <a:rPr lang="en-US" altLang="zh-TW" sz="900" dirty="0"/>
              <a:t> </a:t>
            </a:r>
            <a:endParaRPr lang="en-US" altLang="zh-TW" sz="900" b="1" i="1" dirty="0"/>
          </a:p>
        </p:txBody>
      </p:sp>
      <p:sp>
        <p:nvSpPr>
          <p:cNvPr id="10" name="Oval 9">
            <a:extLst>
              <a:ext uri="{FF2B5EF4-FFF2-40B4-BE49-F238E27FC236}">
                <a16:creationId xmlns:a16="http://schemas.microsoft.com/office/drawing/2014/main" id="{B4BAA515-5F02-412C-91FB-A8A46B0025BB}"/>
              </a:ext>
            </a:extLst>
          </p:cNvPr>
          <p:cNvSpPr/>
          <p:nvPr/>
        </p:nvSpPr>
        <p:spPr>
          <a:xfrm>
            <a:off x="5096598" y="1358054"/>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a:t>
            </a:r>
            <a:endParaRPr lang="zh-TW" altLang="en-US" sz="1400" dirty="0"/>
          </a:p>
        </p:txBody>
      </p:sp>
      <p:sp>
        <p:nvSpPr>
          <p:cNvPr id="11" name="Oval 10">
            <a:extLst>
              <a:ext uri="{FF2B5EF4-FFF2-40B4-BE49-F238E27FC236}">
                <a16:creationId xmlns:a16="http://schemas.microsoft.com/office/drawing/2014/main" id="{F6BA9F01-11DA-4175-9A22-F39317DA1E61}"/>
              </a:ext>
            </a:extLst>
          </p:cNvPr>
          <p:cNvSpPr/>
          <p:nvPr/>
        </p:nvSpPr>
        <p:spPr>
          <a:xfrm>
            <a:off x="11478124" y="1713199"/>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a:t>
            </a:r>
            <a:endParaRPr lang="zh-TW" altLang="en-US" sz="1400" dirty="0"/>
          </a:p>
        </p:txBody>
      </p:sp>
      <p:sp>
        <p:nvSpPr>
          <p:cNvPr id="12" name="Oval 11">
            <a:extLst>
              <a:ext uri="{FF2B5EF4-FFF2-40B4-BE49-F238E27FC236}">
                <a16:creationId xmlns:a16="http://schemas.microsoft.com/office/drawing/2014/main" id="{EF0E76A9-8FA6-4D7F-8E41-BDE395D67797}"/>
              </a:ext>
            </a:extLst>
          </p:cNvPr>
          <p:cNvSpPr/>
          <p:nvPr/>
        </p:nvSpPr>
        <p:spPr>
          <a:xfrm>
            <a:off x="11478123" y="3502804"/>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2</a:t>
            </a:r>
            <a:endParaRPr lang="zh-TW" altLang="en-US" sz="1400" dirty="0"/>
          </a:p>
        </p:txBody>
      </p:sp>
      <p:sp>
        <p:nvSpPr>
          <p:cNvPr id="14" name="Oval 13">
            <a:extLst>
              <a:ext uri="{FF2B5EF4-FFF2-40B4-BE49-F238E27FC236}">
                <a16:creationId xmlns:a16="http://schemas.microsoft.com/office/drawing/2014/main" id="{94B3E344-A9F9-40FC-A60C-DC0EFEA8340E}"/>
              </a:ext>
            </a:extLst>
          </p:cNvPr>
          <p:cNvSpPr/>
          <p:nvPr/>
        </p:nvSpPr>
        <p:spPr>
          <a:xfrm>
            <a:off x="5139267" y="4066151"/>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3</a:t>
            </a:r>
            <a:endParaRPr lang="zh-TW" altLang="en-US" sz="1400" dirty="0"/>
          </a:p>
        </p:txBody>
      </p:sp>
    </p:spTree>
    <p:extLst>
      <p:ext uri="{BB962C8B-B14F-4D97-AF65-F5344CB8AC3E}">
        <p14:creationId xmlns:p14="http://schemas.microsoft.com/office/powerpoint/2010/main" val="33350612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1192C-846E-4228-B4B8-8267026D5192}"/>
              </a:ext>
            </a:extLst>
          </p:cNvPr>
          <p:cNvSpPr>
            <a:spLocks noGrp="1"/>
          </p:cNvSpPr>
          <p:nvPr>
            <p:ph type="title"/>
          </p:nvPr>
        </p:nvSpPr>
        <p:spPr/>
        <p:txBody>
          <a:bodyPr/>
          <a:lstStyle/>
          <a:p>
            <a:r>
              <a:rPr lang="en-US" altLang="zh-TW" dirty="0"/>
              <a:t>S09A-VI-1BR</a:t>
            </a:r>
            <a:endParaRPr lang="zh-TW" altLang="en-US" dirty="0"/>
          </a:p>
        </p:txBody>
      </p:sp>
      <p:pic>
        <p:nvPicPr>
          <p:cNvPr id="3" name="Picture 2">
            <a:extLst>
              <a:ext uri="{FF2B5EF4-FFF2-40B4-BE49-F238E27FC236}">
                <a16:creationId xmlns:a16="http://schemas.microsoft.com/office/drawing/2014/main" id="{88597E52-DFA0-4345-9F94-0CDA328A8338}"/>
              </a:ext>
            </a:extLst>
          </p:cNvPr>
          <p:cNvPicPr>
            <a:picLocks noChangeAspect="1"/>
          </p:cNvPicPr>
          <p:nvPr/>
        </p:nvPicPr>
        <p:blipFill>
          <a:blip r:embed="rId2"/>
          <a:stretch>
            <a:fillRect/>
          </a:stretch>
        </p:blipFill>
        <p:spPr>
          <a:xfrm>
            <a:off x="76200" y="1574038"/>
            <a:ext cx="6313681" cy="2575664"/>
          </a:xfrm>
          <a:prstGeom prst="rect">
            <a:avLst/>
          </a:prstGeom>
        </p:spPr>
      </p:pic>
      <p:sp>
        <p:nvSpPr>
          <p:cNvPr id="4" name="Rectangle 3">
            <a:extLst>
              <a:ext uri="{FF2B5EF4-FFF2-40B4-BE49-F238E27FC236}">
                <a16:creationId xmlns:a16="http://schemas.microsoft.com/office/drawing/2014/main" id="{3AFFE8FF-F471-453E-B283-CFCCF6271BF6}"/>
              </a:ext>
            </a:extLst>
          </p:cNvPr>
          <p:cNvSpPr/>
          <p:nvPr/>
        </p:nvSpPr>
        <p:spPr>
          <a:xfrm>
            <a:off x="6389881" y="1574038"/>
            <a:ext cx="5601082" cy="553998"/>
          </a:xfrm>
          <a:prstGeom prst="rect">
            <a:avLst/>
          </a:prstGeom>
        </p:spPr>
        <p:txBody>
          <a:bodyPr wrap="square">
            <a:spAutoFit/>
          </a:bodyPr>
          <a:lstStyle/>
          <a:p>
            <a:r>
              <a:rPr lang="en-US" altLang="zh-TW" sz="900" dirty="0" err="1"/>
              <a:t>Tiếp</a:t>
            </a:r>
            <a:r>
              <a:rPr lang="en-US" altLang="zh-TW" sz="900" dirty="0"/>
              <a:t> </a:t>
            </a:r>
            <a:r>
              <a:rPr lang="en-US" altLang="zh-TW" sz="900" dirty="0" err="1"/>
              <a:t>tục</a:t>
            </a:r>
            <a:r>
              <a:rPr lang="en-US" altLang="zh-TW" sz="900" dirty="0"/>
              <a:t> </a:t>
            </a:r>
            <a:r>
              <a:rPr lang="en-US" altLang="zh-TW" sz="900" dirty="0" err="1"/>
              <a:t>thực</a:t>
            </a:r>
            <a:r>
              <a:rPr lang="en-US" altLang="zh-TW" sz="900" dirty="0"/>
              <a:t> </a:t>
            </a:r>
            <a:r>
              <a:rPr lang="en-US" altLang="zh-TW" sz="900" dirty="0" err="1"/>
              <a:t>hiện</a:t>
            </a:r>
            <a:r>
              <a:rPr lang="en-US" altLang="zh-TW" sz="900" dirty="0"/>
              <a:t> </a:t>
            </a:r>
            <a:r>
              <a:rPr lang="en-US" altLang="zh-TW" sz="900" dirty="0" err="1"/>
              <a:t>thao</a:t>
            </a:r>
            <a:r>
              <a:rPr lang="en-US" altLang="zh-TW" sz="900" dirty="0"/>
              <a:t> </a:t>
            </a:r>
            <a:r>
              <a:rPr lang="en-US" altLang="zh-TW" sz="900" dirty="0" err="1"/>
              <a:t>tác</a:t>
            </a:r>
            <a:r>
              <a:rPr lang="en-US" altLang="zh-TW" sz="900" dirty="0"/>
              <a:t> scan qua </a:t>
            </a:r>
            <a:r>
              <a:rPr lang="en-US" altLang="zh-TW" sz="900" dirty="0" err="1"/>
              <a:t>trạm</a:t>
            </a:r>
            <a:r>
              <a:rPr lang="en-US" altLang="zh-TW" sz="900" dirty="0"/>
              <a:t> VI-1BR. Sau </a:t>
            </a:r>
            <a:r>
              <a:rPr lang="en-US" altLang="zh-TW" sz="900" dirty="0" err="1"/>
              <a:t>khi</a:t>
            </a:r>
            <a:r>
              <a:rPr lang="en-US" altLang="zh-TW" sz="900" dirty="0"/>
              <a:t> qua </a:t>
            </a:r>
            <a:r>
              <a:rPr lang="en-US" altLang="zh-TW" sz="900" dirty="0" err="1"/>
              <a:t>trạm</a:t>
            </a:r>
            <a:r>
              <a:rPr lang="en-US" altLang="zh-TW" sz="900" dirty="0"/>
              <a:t> </a:t>
            </a:r>
            <a:r>
              <a:rPr lang="en-US" altLang="zh-TW" sz="900" dirty="0" err="1"/>
              <a:t>thành</a:t>
            </a:r>
            <a:r>
              <a:rPr lang="en-US" altLang="zh-TW" sz="900" dirty="0"/>
              <a:t> </a:t>
            </a:r>
            <a:r>
              <a:rPr lang="en-US" altLang="zh-TW" sz="900" dirty="0" err="1"/>
              <a:t>công</a:t>
            </a:r>
            <a:r>
              <a:rPr lang="en-US" altLang="zh-TW" sz="900" dirty="0"/>
              <a:t> </a:t>
            </a:r>
            <a:r>
              <a:rPr lang="en-US" altLang="zh-TW" sz="900" dirty="0" err="1"/>
              <a:t>dữ</a:t>
            </a:r>
            <a:r>
              <a:rPr lang="en-US" altLang="zh-TW" sz="900" dirty="0"/>
              <a:t> </a:t>
            </a:r>
            <a:r>
              <a:rPr lang="en-US" altLang="zh-TW" sz="900" dirty="0" err="1"/>
              <a:t>liệu</a:t>
            </a:r>
            <a:r>
              <a:rPr lang="en-US" altLang="zh-TW" sz="900" dirty="0"/>
              <a:t> </a:t>
            </a:r>
            <a:r>
              <a:rPr lang="en-US" altLang="zh-TW" sz="900" dirty="0" err="1"/>
              <a:t>sẽ</a:t>
            </a:r>
            <a:r>
              <a:rPr lang="en-US" altLang="zh-TW" sz="900" dirty="0"/>
              <a:t> đ</a:t>
            </a:r>
            <a:r>
              <a:rPr lang="vi-VN" altLang="zh-TW" sz="900" dirty="0"/>
              <a:t>ư</a:t>
            </a:r>
            <a:r>
              <a:rPr lang="en-US" altLang="zh-TW" sz="900" dirty="0" err="1"/>
              <a:t>ợc</a:t>
            </a:r>
            <a:r>
              <a:rPr lang="en-US" altLang="zh-TW" sz="900" dirty="0"/>
              <a:t> insert </a:t>
            </a:r>
            <a:r>
              <a:rPr lang="en-US" altLang="zh-TW" sz="900" dirty="0" err="1"/>
              <a:t>vào</a:t>
            </a:r>
            <a:r>
              <a:rPr lang="en-US" altLang="zh-TW" sz="900" dirty="0"/>
              <a:t> </a:t>
            </a:r>
            <a:r>
              <a:rPr lang="en-US" altLang="zh-TW" sz="900" dirty="0" err="1"/>
              <a:t>bảng</a:t>
            </a:r>
            <a:r>
              <a:rPr lang="en-US" altLang="zh-TW" sz="900" dirty="0"/>
              <a:t> </a:t>
            </a:r>
            <a:r>
              <a:rPr lang="en-US" altLang="zh-TW" sz="1100" b="1" i="1" dirty="0" err="1"/>
              <a:t>mes_sn_detail</a:t>
            </a:r>
            <a:endParaRPr lang="en-US" altLang="zh-TW" b="1" i="1" dirty="0"/>
          </a:p>
          <a:p>
            <a:endParaRPr lang="en-US" altLang="zh-TW" sz="900" dirty="0"/>
          </a:p>
        </p:txBody>
      </p:sp>
    </p:spTree>
    <p:extLst>
      <p:ext uri="{BB962C8B-B14F-4D97-AF65-F5344CB8AC3E}">
        <p14:creationId xmlns:p14="http://schemas.microsoft.com/office/powerpoint/2010/main" val="3230502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F66F0-E209-42B8-935D-12AB002F30A8}"/>
              </a:ext>
            </a:extLst>
          </p:cNvPr>
          <p:cNvSpPr>
            <a:spLocks noGrp="1"/>
          </p:cNvSpPr>
          <p:nvPr>
            <p:ph type="title"/>
          </p:nvPr>
        </p:nvSpPr>
        <p:spPr/>
        <p:txBody>
          <a:bodyPr/>
          <a:lstStyle/>
          <a:p>
            <a:r>
              <a:rPr lang="en-US" altLang="zh-TW" dirty="0"/>
              <a:t>S09A-AOI-1AR</a:t>
            </a:r>
            <a:endParaRPr lang="zh-TW" altLang="en-US" dirty="0"/>
          </a:p>
        </p:txBody>
      </p:sp>
      <p:pic>
        <p:nvPicPr>
          <p:cNvPr id="3" name="Picture 2">
            <a:extLst>
              <a:ext uri="{FF2B5EF4-FFF2-40B4-BE49-F238E27FC236}">
                <a16:creationId xmlns:a16="http://schemas.microsoft.com/office/drawing/2014/main" id="{14D2AF22-A64C-4DF3-83C8-354DDDA70BA8}"/>
              </a:ext>
            </a:extLst>
          </p:cNvPr>
          <p:cNvPicPr>
            <a:picLocks noChangeAspect="1"/>
          </p:cNvPicPr>
          <p:nvPr/>
        </p:nvPicPr>
        <p:blipFill>
          <a:blip r:embed="rId2"/>
          <a:stretch>
            <a:fillRect/>
          </a:stretch>
        </p:blipFill>
        <p:spPr>
          <a:xfrm>
            <a:off x="267741" y="1857374"/>
            <a:ext cx="6704558" cy="2728383"/>
          </a:xfrm>
          <a:prstGeom prst="rect">
            <a:avLst/>
          </a:prstGeom>
        </p:spPr>
      </p:pic>
      <p:sp>
        <p:nvSpPr>
          <p:cNvPr id="4" name="Rectangle 3">
            <a:extLst>
              <a:ext uri="{FF2B5EF4-FFF2-40B4-BE49-F238E27FC236}">
                <a16:creationId xmlns:a16="http://schemas.microsoft.com/office/drawing/2014/main" id="{530522D6-C427-410D-B789-118135F6D25B}"/>
              </a:ext>
            </a:extLst>
          </p:cNvPr>
          <p:cNvSpPr/>
          <p:nvPr/>
        </p:nvSpPr>
        <p:spPr>
          <a:xfrm>
            <a:off x="7400896" y="2031238"/>
            <a:ext cx="4523363" cy="553998"/>
          </a:xfrm>
          <a:prstGeom prst="rect">
            <a:avLst/>
          </a:prstGeom>
        </p:spPr>
        <p:txBody>
          <a:bodyPr wrap="square">
            <a:spAutoFit/>
          </a:bodyPr>
          <a:lstStyle/>
          <a:p>
            <a:r>
              <a:rPr lang="en-US" altLang="zh-TW" sz="900" dirty="0" err="1"/>
              <a:t>Tiếp</a:t>
            </a:r>
            <a:r>
              <a:rPr lang="en-US" altLang="zh-TW" sz="900" dirty="0"/>
              <a:t> </a:t>
            </a:r>
            <a:r>
              <a:rPr lang="en-US" altLang="zh-TW" sz="900" dirty="0" err="1"/>
              <a:t>tục</a:t>
            </a:r>
            <a:r>
              <a:rPr lang="en-US" altLang="zh-TW" sz="900" dirty="0"/>
              <a:t> </a:t>
            </a:r>
            <a:r>
              <a:rPr lang="en-US" altLang="zh-TW" sz="900" dirty="0" err="1"/>
              <a:t>thực</a:t>
            </a:r>
            <a:r>
              <a:rPr lang="en-US" altLang="zh-TW" sz="900" dirty="0"/>
              <a:t> </a:t>
            </a:r>
            <a:r>
              <a:rPr lang="en-US" altLang="zh-TW" sz="900" dirty="0" err="1"/>
              <a:t>hiện</a:t>
            </a:r>
            <a:r>
              <a:rPr lang="en-US" altLang="zh-TW" sz="900" dirty="0"/>
              <a:t> </a:t>
            </a:r>
            <a:r>
              <a:rPr lang="en-US" altLang="zh-TW" sz="900" dirty="0" err="1"/>
              <a:t>thao</a:t>
            </a:r>
            <a:r>
              <a:rPr lang="en-US" altLang="zh-TW" sz="900" dirty="0"/>
              <a:t> </a:t>
            </a:r>
            <a:r>
              <a:rPr lang="en-US" altLang="zh-TW" sz="900" dirty="0" err="1"/>
              <a:t>tác</a:t>
            </a:r>
            <a:r>
              <a:rPr lang="en-US" altLang="zh-TW" sz="900" dirty="0"/>
              <a:t> scan qua </a:t>
            </a:r>
            <a:r>
              <a:rPr lang="en-US" altLang="zh-TW" sz="900" dirty="0" err="1"/>
              <a:t>trạm</a:t>
            </a:r>
            <a:r>
              <a:rPr lang="en-US" altLang="zh-TW" sz="900" dirty="0"/>
              <a:t> AOI-1AR. Sau </a:t>
            </a:r>
            <a:r>
              <a:rPr lang="en-US" altLang="zh-TW" sz="900" dirty="0" err="1"/>
              <a:t>khi</a:t>
            </a:r>
            <a:r>
              <a:rPr lang="en-US" altLang="zh-TW" sz="900" dirty="0"/>
              <a:t> qua </a:t>
            </a:r>
            <a:r>
              <a:rPr lang="en-US" altLang="zh-TW" sz="900" dirty="0" err="1"/>
              <a:t>trạm</a:t>
            </a:r>
            <a:r>
              <a:rPr lang="en-US" altLang="zh-TW" sz="900" dirty="0"/>
              <a:t> </a:t>
            </a:r>
            <a:r>
              <a:rPr lang="en-US" altLang="zh-TW" sz="900" dirty="0" err="1"/>
              <a:t>thành</a:t>
            </a:r>
            <a:r>
              <a:rPr lang="en-US" altLang="zh-TW" sz="900" dirty="0"/>
              <a:t> </a:t>
            </a:r>
            <a:r>
              <a:rPr lang="en-US" altLang="zh-TW" sz="900" dirty="0" err="1"/>
              <a:t>công</a:t>
            </a:r>
            <a:r>
              <a:rPr lang="en-US" altLang="zh-TW" sz="900" dirty="0"/>
              <a:t> </a:t>
            </a:r>
            <a:r>
              <a:rPr lang="en-US" altLang="zh-TW" sz="900" dirty="0" err="1"/>
              <a:t>dữ</a:t>
            </a:r>
            <a:r>
              <a:rPr lang="en-US" altLang="zh-TW" sz="900" dirty="0"/>
              <a:t> </a:t>
            </a:r>
            <a:r>
              <a:rPr lang="en-US" altLang="zh-TW" sz="900" dirty="0" err="1"/>
              <a:t>liệu</a:t>
            </a:r>
            <a:r>
              <a:rPr lang="en-US" altLang="zh-TW" sz="900" dirty="0"/>
              <a:t> </a:t>
            </a:r>
            <a:r>
              <a:rPr lang="en-US" altLang="zh-TW" sz="900" dirty="0" err="1"/>
              <a:t>sẽ</a:t>
            </a:r>
            <a:r>
              <a:rPr lang="en-US" altLang="zh-TW" sz="900" dirty="0"/>
              <a:t> đ</a:t>
            </a:r>
            <a:r>
              <a:rPr lang="vi-VN" altLang="zh-TW" sz="900" dirty="0"/>
              <a:t>ư</a:t>
            </a:r>
            <a:r>
              <a:rPr lang="en-US" altLang="zh-TW" sz="900" dirty="0" err="1"/>
              <a:t>ợc</a:t>
            </a:r>
            <a:r>
              <a:rPr lang="en-US" altLang="zh-TW" sz="900" dirty="0"/>
              <a:t> insert </a:t>
            </a:r>
            <a:r>
              <a:rPr lang="en-US" altLang="zh-TW" sz="900" dirty="0" err="1"/>
              <a:t>vào</a:t>
            </a:r>
            <a:r>
              <a:rPr lang="en-US" altLang="zh-TW" sz="900" dirty="0"/>
              <a:t> </a:t>
            </a:r>
            <a:r>
              <a:rPr lang="en-US" altLang="zh-TW" sz="900" dirty="0" err="1"/>
              <a:t>bảng</a:t>
            </a:r>
            <a:r>
              <a:rPr lang="en-US" altLang="zh-TW" sz="900" dirty="0"/>
              <a:t> </a:t>
            </a:r>
            <a:r>
              <a:rPr lang="en-US" altLang="zh-TW" sz="1100" b="1" i="1" dirty="0" err="1"/>
              <a:t>mes_sn_detail</a:t>
            </a:r>
            <a:endParaRPr lang="en-US" altLang="zh-TW" b="1" i="1" dirty="0"/>
          </a:p>
          <a:p>
            <a:endParaRPr lang="en-US" altLang="zh-TW" sz="900" dirty="0"/>
          </a:p>
        </p:txBody>
      </p:sp>
    </p:spTree>
    <p:extLst>
      <p:ext uri="{BB962C8B-B14F-4D97-AF65-F5344CB8AC3E}">
        <p14:creationId xmlns:p14="http://schemas.microsoft.com/office/powerpoint/2010/main" val="22848709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7AC3FE-E789-4293-8A26-8623F9A9F6BB}"/>
              </a:ext>
            </a:extLst>
          </p:cNvPr>
          <p:cNvPicPr>
            <a:picLocks noChangeAspect="1"/>
          </p:cNvPicPr>
          <p:nvPr/>
        </p:nvPicPr>
        <p:blipFill>
          <a:blip r:embed="rId2"/>
          <a:stretch>
            <a:fillRect/>
          </a:stretch>
        </p:blipFill>
        <p:spPr>
          <a:xfrm>
            <a:off x="176457" y="1588598"/>
            <a:ext cx="7359808" cy="3948043"/>
          </a:xfrm>
          <a:prstGeom prst="rect">
            <a:avLst/>
          </a:prstGeom>
        </p:spPr>
      </p:pic>
      <p:sp>
        <p:nvSpPr>
          <p:cNvPr id="6" name="TextBox 5">
            <a:extLst>
              <a:ext uri="{FF2B5EF4-FFF2-40B4-BE49-F238E27FC236}">
                <a16:creationId xmlns:a16="http://schemas.microsoft.com/office/drawing/2014/main" id="{1DDDAF22-D17C-4FD9-998A-162696407A98}"/>
              </a:ext>
            </a:extLst>
          </p:cNvPr>
          <p:cNvSpPr txBox="1"/>
          <p:nvPr/>
        </p:nvSpPr>
        <p:spPr>
          <a:xfrm>
            <a:off x="3074795" y="5796421"/>
            <a:ext cx="1034981" cy="369332"/>
          </a:xfrm>
          <a:prstGeom prst="rect">
            <a:avLst/>
          </a:prstGeom>
          <a:noFill/>
          <a:ln>
            <a:solidFill>
              <a:srgbClr val="0D4358"/>
            </a:solidFill>
          </a:ln>
        </p:spPr>
        <p:txBody>
          <a:bodyPr wrap="square" rtlCol="0">
            <a:spAutoFit/>
          </a:bodyPr>
          <a:lstStyle/>
          <a:p>
            <a:pPr algn="ctr"/>
            <a:r>
              <a:rPr lang="en-US" altLang="zh-TW" dirty="0" err="1"/>
              <a:t>Hình</a:t>
            </a:r>
            <a:r>
              <a:rPr lang="en-US" altLang="zh-TW" dirty="0"/>
              <a:t> 3</a:t>
            </a:r>
            <a:endParaRPr lang="zh-TW" altLang="en-US" dirty="0"/>
          </a:p>
        </p:txBody>
      </p:sp>
      <p:sp>
        <p:nvSpPr>
          <p:cNvPr id="7" name="TextBox 6">
            <a:extLst>
              <a:ext uri="{FF2B5EF4-FFF2-40B4-BE49-F238E27FC236}">
                <a16:creationId xmlns:a16="http://schemas.microsoft.com/office/drawing/2014/main" id="{EF99BCA8-37D5-410D-93E7-609B8D365B5F}"/>
              </a:ext>
            </a:extLst>
          </p:cNvPr>
          <p:cNvSpPr txBox="1"/>
          <p:nvPr/>
        </p:nvSpPr>
        <p:spPr>
          <a:xfrm>
            <a:off x="7757327" y="1588598"/>
            <a:ext cx="3446585" cy="923330"/>
          </a:xfrm>
          <a:prstGeom prst="rect">
            <a:avLst/>
          </a:prstGeom>
          <a:noFill/>
        </p:spPr>
        <p:txBody>
          <a:bodyPr wrap="square" rtlCol="0">
            <a:spAutoFit/>
          </a:bodyPr>
          <a:lstStyle/>
          <a:p>
            <a:r>
              <a:rPr lang="en-US" altLang="zh-TW" dirty="0" err="1"/>
              <a:t>Thêm</a:t>
            </a:r>
            <a:r>
              <a:rPr lang="en-US" altLang="zh-TW" dirty="0"/>
              <a:t> model </a:t>
            </a:r>
            <a:r>
              <a:rPr lang="en-US" altLang="zh-TW" dirty="0" err="1"/>
              <a:t>mới</a:t>
            </a:r>
            <a:r>
              <a:rPr lang="en-US" altLang="zh-TW" dirty="0"/>
              <a:t> </a:t>
            </a:r>
            <a:r>
              <a:rPr lang="en-US" altLang="zh-TW" dirty="0" err="1"/>
              <a:t>với</a:t>
            </a:r>
            <a:r>
              <a:rPr lang="en-US" altLang="zh-TW" dirty="0"/>
              <a:t> </a:t>
            </a:r>
            <a:r>
              <a:rPr lang="en-US" altLang="zh-TW" dirty="0" err="1"/>
              <a:t>các</a:t>
            </a:r>
            <a:r>
              <a:rPr lang="en-US" altLang="zh-TW" dirty="0"/>
              <a:t> </a:t>
            </a:r>
            <a:r>
              <a:rPr lang="en-US" altLang="zh-TW" dirty="0" err="1"/>
              <a:t>thông</a:t>
            </a:r>
            <a:r>
              <a:rPr lang="en-US" altLang="zh-TW" dirty="0"/>
              <a:t> tin </a:t>
            </a:r>
            <a:r>
              <a:rPr lang="en-US" altLang="zh-TW" dirty="0" err="1"/>
              <a:t>của</a:t>
            </a:r>
            <a:r>
              <a:rPr lang="en-US" altLang="zh-TW" dirty="0"/>
              <a:t> </a:t>
            </a:r>
            <a:r>
              <a:rPr lang="en-US" altLang="zh-TW" dirty="0" err="1"/>
              <a:t>sản</a:t>
            </a:r>
            <a:r>
              <a:rPr lang="en-US" altLang="zh-TW" dirty="0"/>
              <a:t> </a:t>
            </a:r>
            <a:r>
              <a:rPr lang="en-US" altLang="zh-TW" dirty="0" err="1"/>
              <a:t>phẩm</a:t>
            </a:r>
            <a:r>
              <a:rPr lang="en-US" altLang="zh-TW" dirty="0"/>
              <a:t> </a:t>
            </a:r>
            <a:r>
              <a:rPr lang="en-US" altLang="zh-TW" dirty="0" err="1"/>
              <a:t>sẽ</a:t>
            </a:r>
            <a:r>
              <a:rPr lang="en-US" altLang="zh-TW" dirty="0"/>
              <a:t> đ</a:t>
            </a:r>
            <a:r>
              <a:rPr lang="vi-VN" altLang="zh-TW" dirty="0"/>
              <a:t>ư</a:t>
            </a:r>
            <a:r>
              <a:rPr lang="en-US" altLang="zh-TW" dirty="0" err="1"/>
              <a:t>ợc</a:t>
            </a:r>
            <a:r>
              <a:rPr lang="en-US" altLang="zh-TW" dirty="0"/>
              <a:t> </a:t>
            </a:r>
            <a:r>
              <a:rPr lang="en-US" altLang="zh-TW" dirty="0" err="1"/>
              <a:t>thêm</a:t>
            </a:r>
            <a:r>
              <a:rPr lang="en-US" altLang="zh-TW" dirty="0"/>
              <a:t> </a:t>
            </a:r>
            <a:r>
              <a:rPr lang="en-US" altLang="zh-TW" dirty="0" err="1"/>
              <a:t>dữ</a:t>
            </a:r>
            <a:r>
              <a:rPr lang="en-US" altLang="zh-TW" dirty="0"/>
              <a:t> </a:t>
            </a:r>
            <a:r>
              <a:rPr lang="en-US" altLang="zh-TW" dirty="0" err="1"/>
              <a:t>liệu</a:t>
            </a:r>
            <a:r>
              <a:rPr lang="en-US" altLang="zh-TW" dirty="0"/>
              <a:t> </a:t>
            </a:r>
            <a:r>
              <a:rPr lang="en-US" altLang="zh-TW" dirty="0" err="1"/>
              <a:t>vào</a:t>
            </a:r>
            <a:r>
              <a:rPr lang="en-US" altLang="zh-TW" dirty="0"/>
              <a:t> </a:t>
            </a:r>
            <a:r>
              <a:rPr lang="en-US" altLang="zh-TW" dirty="0" err="1"/>
              <a:t>bảng</a:t>
            </a:r>
            <a:r>
              <a:rPr lang="en-US" altLang="zh-TW" dirty="0"/>
              <a:t>:  </a:t>
            </a:r>
            <a:endParaRPr lang="zh-TW" altLang="en-US" dirty="0"/>
          </a:p>
        </p:txBody>
      </p:sp>
      <p:sp>
        <p:nvSpPr>
          <p:cNvPr id="8" name="Rectangle 7">
            <a:extLst>
              <a:ext uri="{FF2B5EF4-FFF2-40B4-BE49-F238E27FC236}">
                <a16:creationId xmlns:a16="http://schemas.microsoft.com/office/drawing/2014/main" id="{80262116-1BED-4C5C-8124-936C863B0AFF}"/>
              </a:ext>
            </a:extLst>
          </p:cNvPr>
          <p:cNvSpPr/>
          <p:nvPr/>
        </p:nvSpPr>
        <p:spPr>
          <a:xfrm>
            <a:off x="7757327" y="2831542"/>
            <a:ext cx="6096000" cy="461665"/>
          </a:xfrm>
          <a:prstGeom prst="rect">
            <a:avLst/>
          </a:prstGeom>
        </p:spPr>
        <p:txBody>
          <a:bodyPr>
            <a:spAutoFit/>
          </a:bodyPr>
          <a:lstStyle/>
          <a:p>
            <a:r>
              <a:rPr lang="en-US" altLang="zh-TW" sz="1200" b="1" dirty="0">
                <a:solidFill>
                  <a:srgbClr val="800000"/>
                </a:solidFill>
                <a:latin typeface="Courier New" panose="02070309020205020404" pitchFamily="49" charset="0"/>
                <a:ea typeface="新細明體" panose="02020500000000000000" pitchFamily="18" charset="-120"/>
              </a:rPr>
              <a:t>select</a:t>
            </a:r>
            <a:r>
              <a:rPr lang="en-US" altLang="zh-TW" sz="1200" dirty="0">
                <a:solidFill>
                  <a:srgbClr val="000000"/>
                </a:solidFill>
                <a:latin typeface="Courier New" panose="02070309020205020404" pitchFamily="49" charset="0"/>
                <a:ea typeface="新細明體" panose="02020500000000000000" pitchFamily="18" charset="-120"/>
              </a:rPr>
              <a:t> * </a:t>
            </a:r>
            <a:r>
              <a:rPr lang="en-US" altLang="zh-TW" sz="1200" b="1" dirty="0">
                <a:solidFill>
                  <a:srgbClr val="800000"/>
                </a:solidFill>
                <a:latin typeface="Courier New" panose="02070309020205020404" pitchFamily="49" charset="0"/>
                <a:ea typeface="新細明體" panose="02020500000000000000" pitchFamily="18" charset="-120"/>
              </a:rPr>
              <a:t>from</a:t>
            </a:r>
            <a:r>
              <a:rPr lang="en-US" altLang="zh-TW" sz="1200" dirty="0">
                <a:solidFill>
                  <a:srgbClr val="000000"/>
                </a:solidFill>
                <a:latin typeface="Courier New" panose="02070309020205020404" pitchFamily="49" charset="0"/>
                <a:ea typeface="新細明體" panose="02020500000000000000" pitchFamily="18" charset="-120"/>
              </a:rPr>
              <a:t> </a:t>
            </a:r>
            <a:r>
              <a:rPr lang="en-US" altLang="zh-TW" sz="1200" dirty="0" err="1">
                <a:solidFill>
                  <a:srgbClr val="000000"/>
                </a:solidFill>
                <a:latin typeface="Courier New" panose="02070309020205020404" pitchFamily="49" charset="0"/>
                <a:ea typeface="新細明體" panose="02020500000000000000" pitchFamily="18" charset="-120"/>
              </a:rPr>
              <a:t>mes.mes_product_master</a:t>
            </a:r>
            <a:r>
              <a:rPr lang="en-US" altLang="zh-TW" sz="1200" dirty="0">
                <a:solidFill>
                  <a:srgbClr val="000000"/>
                </a:solidFill>
                <a:latin typeface="Courier New" panose="02070309020205020404" pitchFamily="49" charset="0"/>
                <a:ea typeface="新細明體" panose="02020500000000000000" pitchFamily="18" charset="-120"/>
              </a:rPr>
              <a:t> </a:t>
            </a:r>
            <a:r>
              <a:rPr lang="en-US" altLang="zh-TW" sz="1200" dirty="0" err="1">
                <a:solidFill>
                  <a:srgbClr val="000000"/>
                </a:solidFill>
                <a:latin typeface="Courier New" panose="02070309020205020404" pitchFamily="49" charset="0"/>
                <a:ea typeface="新細明體" panose="02020500000000000000" pitchFamily="18" charset="-120"/>
              </a:rPr>
              <a:t>mpm</a:t>
            </a:r>
            <a:r>
              <a:rPr lang="en-US" altLang="zh-TW" sz="1200" dirty="0">
                <a:solidFill>
                  <a:srgbClr val="000000"/>
                </a:solidFill>
                <a:latin typeface="Courier New" panose="02070309020205020404" pitchFamily="49" charset="0"/>
                <a:ea typeface="新細明體" panose="02020500000000000000" pitchFamily="18" charset="-120"/>
              </a:rPr>
              <a:t> </a:t>
            </a:r>
          </a:p>
          <a:p>
            <a:r>
              <a:rPr lang="en-US" altLang="zh-TW" sz="1200" b="1" dirty="0">
                <a:solidFill>
                  <a:srgbClr val="800000"/>
                </a:solidFill>
                <a:latin typeface="Courier New" panose="02070309020205020404" pitchFamily="49" charset="0"/>
                <a:ea typeface="新細明體" panose="02020500000000000000" pitchFamily="18" charset="-120"/>
              </a:rPr>
              <a:t>where</a:t>
            </a:r>
            <a:r>
              <a:rPr lang="en-US" altLang="zh-TW" sz="1200" dirty="0">
                <a:solidFill>
                  <a:srgbClr val="000000"/>
                </a:solidFill>
                <a:latin typeface="Courier New" panose="02070309020205020404" pitchFamily="49" charset="0"/>
                <a:ea typeface="新細明體" panose="02020500000000000000" pitchFamily="18" charset="-120"/>
              </a:rPr>
              <a:t> </a:t>
            </a:r>
            <a:r>
              <a:rPr lang="en-US" altLang="zh-TW" sz="1200" dirty="0" err="1">
                <a:solidFill>
                  <a:srgbClr val="000000"/>
                </a:solidFill>
                <a:latin typeface="Courier New" panose="02070309020205020404" pitchFamily="49" charset="0"/>
                <a:ea typeface="新細明體" panose="02020500000000000000" pitchFamily="18" charset="-120"/>
              </a:rPr>
              <a:t>product_no</a:t>
            </a:r>
            <a:r>
              <a:rPr lang="en-US" altLang="zh-TW" sz="1200" dirty="0">
                <a:solidFill>
                  <a:srgbClr val="000000"/>
                </a:solidFill>
                <a:latin typeface="Courier New" panose="02070309020205020404" pitchFamily="49" charset="0"/>
                <a:ea typeface="新細明體" panose="02020500000000000000" pitchFamily="18" charset="-120"/>
              </a:rPr>
              <a:t> =</a:t>
            </a:r>
            <a:r>
              <a:rPr lang="en-US" altLang="zh-TW" sz="1200" dirty="0">
                <a:solidFill>
                  <a:srgbClr val="008000"/>
                </a:solidFill>
                <a:latin typeface="Courier New" panose="02070309020205020404" pitchFamily="49" charset="0"/>
                <a:ea typeface="新細明體" panose="02020500000000000000" pitchFamily="18" charset="-120"/>
              </a:rPr>
              <a:t>'M1259480-001-G1'</a:t>
            </a:r>
            <a:r>
              <a:rPr lang="en-US" altLang="zh-TW" sz="1200" dirty="0"/>
              <a:t> </a:t>
            </a:r>
            <a:endParaRPr lang="zh-TW" altLang="en-US" sz="1200" dirty="0"/>
          </a:p>
        </p:txBody>
      </p:sp>
      <p:sp>
        <p:nvSpPr>
          <p:cNvPr id="9" name="Rectangle 8">
            <a:extLst>
              <a:ext uri="{FF2B5EF4-FFF2-40B4-BE49-F238E27FC236}">
                <a16:creationId xmlns:a16="http://schemas.microsoft.com/office/drawing/2014/main" id="{A9789DE4-807B-46DD-A77A-752243F433B5}"/>
              </a:ext>
            </a:extLst>
          </p:cNvPr>
          <p:cNvSpPr/>
          <p:nvPr/>
        </p:nvSpPr>
        <p:spPr>
          <a:xfrm>
            <a:off x="7700388" y="3429000"/>
            <a:ext cx="6096000" cy="461665"/>
          </a:xfrm>
          <a:prstGeom prst="rect">
            <a:avLst/>
          </a:prstGeom>
        </p:spPr>
        <p:txBody>
          <a:bodyPr>
            <a:spAutoFit/>
          </a:bodyPr>
          <a:lstStyle/>
          <a:p>
            <a:r>
              <a:rPr lang="en-US" altLang="zh-TW" sz="1200" b="1" dirty="0">
                <a:solidFill>
                  <a:srgbClr val="800000"/>
                </a:solidFill>
                <a:latin typeface="Courier New" panose="02070309020205020404" pitchFamily="49" charset="0"/>
                <a:ea typeface="新細明體" panose="02020500000000000000" pitchFamily="18" charset="-120"/>
              </a:rPr>
              <a:t>select</a:t>
            </a:r>
            <a:r>
              <a:rPr lang="en-US" altLang="zh-TW" sz="1200" dirty="0">
                <a:solidFill>
                  <a:srgbClr val="000000"/>
                </a:solidFill>
                <a:latin typeface="Courier New" panose="02070309020205020404" pitchFamily="49" charset="0"/>
                <a:ea typeface="新細明體" panose="02020500000000000000" pitchFamily="18" charset="-120"/>
              </a:rPr>
              <a:t> * </a:t>
            </a:r>
            <a:r>
              <a:rPr lang="en-US" altLang="zh-TW" sz="1200" b="1" dirty="0">
                <a:solidFill>
                  <a:srgbClr val="800000"/>
                </a:solidFill>
                <a:latin typeface="Courier New" panose="02070309020205020404" pitchFamily="49" charset="0"/>
                <a:ea typeface="新細明體" panose="02020500000000000000" pitchFamily="18" charset="-120"/>
              </a:rPr>
              <a:t>from</a:t>
            </a:r>
            <a:r>
              <a:rPr lang="en-US" altLang="zh-TW" sz="1200" dirty="0">
                <a:solidFill>
                  <a:srgbClr val="000000"/>
                </a:solidFill>
                <a:latin typeface="Courier New" panose="02070309020205020404" pitchFamily="49" charset="0"/>
                <a:ea typeface="新細明體" panose="02020500000000000000" pitchFamily="18" charset="-120"/>
              </a:rPr>
              <a:t> </a:t>
            </a:r>
            <a:r>
              <a:rPr lang="en-US" altLang="zh-TW" sz="1200" dirty="0" err="1">
                <a:solidFill>
                  <a:srgbClr val="000000"/>
                </a:solidFill>
                <a:latin typeface="Courier New" panose="02070309020205020404" pitchFamily="49" charset="0"/>
                <a:ea typeface="新細明體" panose="02020500000000000000" pitchFamily="18" charset="-120"/>
              </a:rPr>
              <a:t>basic_sys.basic_material</a:t>
            </a:r>
            <a:r>
              <a:rPr lang="en-US" altLang="zh-TW" sz="1200" dirty="0">
                <a:solidFill>
                  <a:srgbClr val="000000"/>
                </a:solidFill>
                <a:latin typeface="Courier New" panose="02070309020205020404" pitchFamily="49" charset="0"/>
                <a:ea typeface="新細明體" panose="02020500000000000000" pitchFamily="18" charset="-120"/>
              </a:rPr>
              <a:t> </a:t>
            </a:r>
            <a:r>
              <a:rPr lang="en-US" altLang="zh-TW" sz="1200" dirty="0" err="1">
                <a:solidFill>
                  <a:srgbClr val="000000"/>
                </a:solidFill>
                <a:latin typeface="Courier New" panose="02070309020205020404" pitchFamily="49" charset="0"/>
                <a:ea typeface="新細明體" panose="02020500000000000000" pitchFamily="18" charset="-120"/>
              </a:rPr>
              <a:t>bm</a:t>
            </a:r>
            <a:r>
              <a:rPr lang="en-US" altLang="zh-TW" sz="1200" dirty="0">
                <a:solidFill>
                  <a:srgbClr val="000000"/>
                </a:solidFill>
                <a:latin typeface="Courier New" panose="02070309020205020404" pitchFamily="49" charset="0"/>
                <a:ea typeface="新細明體" panose="02020500000000000000" pitchFamily="18" charset="-120"/>
              </a:rPr>
              <a:t> </a:t>
            </a:r>
          </a:p>
          <a:p>
            <a:r>
              <a:rPr lang="en-US" altLang="zh-TW" sz="1200" b="1" dirty="0">
                <a:solidFill>
                  <a:srgbClr val="800000"/>
                </a:solidFill>
                <a:latin typeface="Courier New" panose="02070309020205020404" pitchFamily="49" charset="0"/>
                <a:ea typeface="新細明體" panose="02020500000000000000" pitchFamily="18" charset="-120"/>
              </a:rPr>
              <a:t>where</a:t>
            </a:r>
            <a:r>
              <a:rPr lang="en-US" altLang="zh-TW" sz="1200" dirty="0">
                <a:solidFill>
                  <a:srgbClr val="000000"/>
                </a:solidFill>
                <a:latin typeface="Courier New" panose="02070309020205020404" pitchFamily="49" charset="0"/>
                <a:ea typeface="新細明體" panose="02020500000000000000" pitchFamily="18" charset="-120"/>
              </a:rPr>
              <a:t> id=</a:t>
            </a:r>
            <a:r>
              <a:rPr lang="en-US" altLang="zh-TW" sz="1200" dirty="0">
                <a:solidFill>
                  <a:srgbClr val="008000"/>
                </a:solidFill>
                <a:latin typeface="Courier New" panose="02070309020205020404" pitchFamily="49" charset="0"/>
                <a:ea typeface="新細明體" panose="02020500000000000000" pitchFamily="18" charset="-120"/>
              </a:rPr>
              <a:t>'403164'</a:t>
            </a:r>
            <a:r>
              <a:rPr lang="en-US" altLang="zh-TW" sz="1200" dirty="0"/>
              <a:t> </a:t>
            </a:r>
            <a:endParaRPr lang="zh-TW" altLang="en-US" sz="1200" dirty="0"/>
          </a:p>
        </p:txBody>
      </p:sp>
    </p:spTree>
    <p:extLst>
      <p:ext uri="{BB962C8B-B14F-4D97-AF65-F5344CB8AC3E}">
        <p14:creationId xmlns:p14="http://schemas.microsoft.com/office/powerpoint/2010/main" val="149247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9B597-5A5D-4DF4-B9F9-E9A98E5AD234}"/>
              </a:ext>
            </a:extLst>
          </p:cNvPr>
          <p:cNvSpPr>
            <a:spLocks noGrp="1"/>
          </p:cNvSpPr>
          <p:nvPr>
            <p:ph type="title"/>
          </p:nvPr>
        </p:nvSpPr>
        <p:spPr/>
        <p:txBody>
          <a:bodyPr/>
          <a:lstStyle/>
          <a:p>
            <a:r>
              <a:rPr lang="en-US" altLang="zh-TW" dirty="0"/>
              <a:t>S09B-SMT INPUT-2</a:t>
            </a:r>
            <a:endParaRPr lang="zh-TW" altLang="en-US" dirty="0"/>
          </a:p>
        </p:txBody>
      </p:sp>
      <p:pic>
        <p:nvPicPr>
          <p:cNvPr id="3" name="Picture 2">
            <a:extLst>
              <a:ext uri="{FF2B5EF4-FFF2-40B4-BE49-F238E27FC236}">
                <a16:creationId xmlns:a16="http://schemas.microsoft.com/office/drawing/2014/main" id="{84594376-37E7-48C6-B5A5-258135D063E9}"/>
              </a:ext>
            </a:extLst>
          </p:cNvPr>
          <p:cNvPicPr>
            <a:picLocks noChangeAspect="1"/>
          </p:cNvPicPr>
          <p:nvPr/>
        </p:nvPicPr>
        <p:blipFill>
          <a:blip r:embed="rId2"/>
          <a:stretch>
            <a:fillRect/>
          </a:stretch>
        </p:blipFill>
        <p:spPr>
          <a:xfrm>
            <a:off x="123825" y="1479082"/>
            <a:ext cx="7391876" cy="2664293"/>
          </a:xfrm>
          <a:prstGeom prst="rect">
            <a:avLst/>
          </a:prstGeom>
        </p:spPr>
      </p:pic>
      <p:sp>
        <p:nvSpPr>
          <p:cNvPr id="4" name="Rectangle 3">
            <a:extLst>
              <a:ext uri="{FF2B5EF4-FFF2-40B4-BE49-F238E27FC236}">
                <a16:creationId xmlns:a16="http://schemas.microsoft.com/office/drawing/2014/main" id="{3304324C-CBEF-4BFA-8D90-E858700C2099}"/>
              </a:ext>
            </a:extLst>
          </p:cNvPr>
          <p:cNvSpPr/>
          <p:nvPr/>
        </p:nvSpPr>
        <p:spPr>
          <a:xfrm>
            <a:off x="7668637" y="1565571"/>
            <a:ext cx="4523363" cy="553998"/>
          </a:xfrm>
          <a:prstGeom prst="rect">
            <a:avLst/>
          </a:prstGeom>
        </p:spPr>
        <p:txBody>
          <a:bodyPr wrap="square">
            <a:spAutoFit/>
          </a:bodyPr>
          <a:lstStyle/>
          <a:p>
            <a:r>
              <a:rPr lang="en-US" altLang="zh-TW" sz="900" dirty="0" err="1"/>
              <a:t>Tiếp</a:t>
            </a:r>
            <a:r>
              <a:rPr lang="en-US" altLang="zh-TW" sz="900" dirty="0"/>
              <a:t> </a:t>
            </a:r>
            <a:r>
              <a:rPr lang="en-US" altLang="zh-TW" sz="900" dirty="0" err="1"/>
              <a:t>tục</a:t>
            </a:r>
            <a:r>
              <a:rPr lang="en-US" altLang="zh-TW" sz="900" dirty="0"/>
              <a:t> </a:t>
            </a:r>
            <a:r>
              <a:rPr lang="en-US" altLang="zh-TW" sz="900" dirty="0" err="1"/>
              <a:t>thực</a:t>
            </a:r>
            <a:r>
              <a:rPr lang="en-US" altLang="zh-TW" sz="900" dirty="0"/>
              <a:t> </a:t>
            </a:r>
            <a:r>
              <a:rPr lang="en-US" altLang="zh-TW" sz="900" dirty="0" err="1"/>
              <a:t>hiện</a:t>
            </a:r>
            <a:r>
              <a:rPr lang="en-US" altLang="zh-TW" sz="900" dirty="0"/>
              <a:t> </a:t>
            </a:r>
            <a:r>
              <a:rPr lang="en-US" altLang="zh-TW" sz="900" dirty="0" err="1"/>
              <a:t>thao</a:t>
            </a:r>
            <a:r>
              <a:rPr lang="en-US" altLang="zh-TW" sz="900" dirty="0"/>
              <a:t> </a:t>
            </a:r>
            <a:r>
              <a:rPr lang="en-US" altLang="zh-TW" sz="900" dirty="0" err="1"/>
              <a:t>tác</a:t>
            </a:r>
            <a:r>
              <a:rPr lang="en-US" altLang="zh-TW" sz="900" dirty="0"/>
              <a:t> scan qua </a:t>
            </a:r>
            <a:r>
              <a:rPr lang="en-US" altLang="zh-TW" sz="900" dirty="0" err="1"/>
              <a:t>trạm</a:t>
            </a:r>
            <a:r>
              <a:rPr lang="en-US" altLang="zh-TW" sz="900" dirty="0"/>
              <a:t> AOI-1AR. Sau </a:t>
            </a:r>
            <a:r>
              <a:rPr lang="en-US" altLang="zh-TW" sz="900" dirty="0" err="1"/>
              <a:t>khi</a:t>
            </a:r>
            <a:r>
              <a:rPr lang="en-US" altLang="zh-TW" sz="900" dirty="0"/>
              <a:t> qua </a:t>
            </a:r>
            <a:r>
              <a:rPr lang="en-US" altLang="zh-TW" sz="900" dirty="0" err="1"/>
              <a:t>trạm</a:t>
            </a:r>
            <a:r>
              <a:rPr lang="en-US" altLang="zh-TW" sz="900" dirty="0"/>
              <a:t> </a:t>
            </a:r>
            <a:r>
              <a:rPr lang="en-US" altLang="zh-TW" sz="900" dirty="0" err="1"/>
              <a:t>thành</a:t>
            </a:r>
            <a:r>
              <a:rPr lang="en-US" altLang="zh-TW" sz="900" dirty="0"/>
              <a:t> </a:t>
            </a:r>
            <a:r>
              <a:rPr lang="en-US" altLang="zh-TW" sz="900" dirty="0" err="1"/>
              <a:t>công</a:t>
            </a:r>
            <a:r>
              <a:rPr lang="en-US" altLang="zh-TW" sz="900" dirty="0"/>
              <a:t> </a:t>
            </a:r>
            <a:r>
              <a:rPr lang="en-US" altLang="zh-TW" sz="900" dirty="0" err="1"/>
              <a:t>dữ</a:t>
            </a:r>
            <a:r>
              <a:rPr lang="en-US" altLang="zh-TW" sz="900" dirty="0"/>
              <a:t> </a:t>
            </a:r>
            <a:r>
              <a:rPr lang="en-US" altLang="zh-TW" sz="900" dirty="0" err="1"/>
              <a:t>liệu</a:t>
            </a:r>
            <a:r>
              <a:rPr lang="en-US" altLang="zh-TW" sz="900" dirty="0"/>
              <a:t> </a:t>
            </a:r>
            <a:r>
              <a:rPr lang="en-US" altLang="zh-TW" sz="900" dirty="0" err="1"/>
              <a:t>sẽ</a:t>
            </a:r>
            <a:r>
              <a:rPr lang="en-US" altLang="zh-TW" sz="900" dirty="0"/>
              <a:t> đ</a:t>
            </a:r>
            <a:r>
              <a:rPr lang="vi-VN" altLang="zh-TW" sz="900" dirty="0"/>
              <a:t>ư</a:t>
            </a:r>
            <a:r>
              <a:rPr lang="en-US" altLang="zh-TW" sz="900" dirty="0" err="1"/>
              <a:t>ợc</a:t>
            </a:r>
            <a:r>
              <a:rPr lang="en-US" altLang="zh-TW" sz="900" dirty="0"/>
              <a:t> insert </a:t>
            </a:r>
            <a:r>
              <a:rPr lang="en-US" altLang="zh-TW" sz="900" dirty="0" err="1"/>
              <a:t>vào</a:t>
            </a:r>
            <a:r>
              <a:rPr lang="en-US" altLang="zh-TW" sz="900" dirty="0"/>
              <a:t> </a:t>
            </a:r>
            <a:r>
              <a:rPr lang="en-US" altLang="zh-TW" sz="900" dirty="0" err="1"/>
              <a:t>bảng</a:t>
            </a:r>
            <a:r>
              <a:rPr lang="en-US" altLang="zh-TW" sz="900" dirty="0"/>
              <a:t> </a:t>
            </a:r>
            <a:r>
              <a:rPr lang="en-US" altLang="zh-TW" sz="1100" b="1" i="1" dirty="0" err="1"/>
              <a:t>mes_sn_detail</a:t>
            </a:r>
            <a:endParaRPr lang="en-US" altLang="zh-TW" b="1" i="1" dirty="0"/>
          </a:p>
          <a:p>
            <a:endParaRPr lang="en-US" altLang="zh-TW" sz="900" dirty="0"/>
          </a:p>
        </p:txBody>
      </p:sp>
      <p:sp>
        <p:nvSpPr>
          <p:cNvPr id="5" name="Rectangle 4">
            <a:extLst>
              <a:ext uri="{FF2B5EF4-FFF2-40B4-BE49-F238E27FC236}">
                <a16:creationId xmlns:a16="http://schemas.microsoft.com/office/drawing/2014/main" id="{C13C8BEA-1772-402F-A889-D1E5A706108F}"/>
              </a:ext>
            </a:extLst>
          </p:cNvPr>
          <p:cNvSpPr/>
          <p:nvPr/>
        </p:nvSpPr>
        <p:spPr>
          <a:xfrm>
            <a:off x="7668637" y="2111005"/>
            <a:ext cx="2912533" cy="600164"/>
          </a:xfrm>
          <a:prstGeom prst="rect">
            <a:avLst/>
          </a:prstGeom>
        </p:spPr>
        <p:txBody>
          <a:bodyPr wrap="square">
            <a:spAutoFit/>
          </a:bodyPr>
          <a:lstStyle/>
          <a:p>
            <a:r>
              <a:rPr lang="en-US" altLang="zh-TW" sz="1100" b="1" dirty="0">
                <a:solidFill>
                  <a:srgbClr val="800000"/>
                </a:solidFill>
                <a:latin typeface="Courier New" panose="02070309020205020404" pitchFamily="49" charset="0"/>
              </a:rPr>
              <a:t>select</a:t>
            </a:r>
            <a:r>
              <a:rPr lang="en-US" altLang="zh-TW" sz="1100" dirty="0">
                <a:solidFill>
                  <a:srgbClr val="000000"/>
                </a:solidFill>
                <a:latin typeface="Courier New" panose="02070309020205020404" pitchFamily="49" charset="0"/>
              </a:rPr>
              <a:t> * </a:t>
            </a:r>
            <a:r>
              <a:rPr lang="en-US" altLang="zh-TW" sz="1100" b="1" dirty="0">
                <a:solidFill>
                  <a:srgbClr val="800000"/>
                </a:solidFill>
                <a:latin typeface="Courier New" panose="02070309020205020404" pitchFamily="49" charset="0"/>
              </a:rPr>
              <a:t>from</a:t>
            </a:r>
            <a:r>
              <a:rPr lang="en-US" altLang="zh-TW" sz="1100" dirty="0">
                <a:solidFill>
                  <a:srgbClr val="000000"/>
                </a:solidFill>
                <a:latin typeface="Courier New" panose="02070309020205020404" pitchFamily="49" charset="0"/>
              </a:rPr>
              <a:t> </a:t>
            </a:r>
            <a:r>
              <a:rPr lang="en-US" altLang="zh-TW" sz="1100" dirty="0" err="1">
                <a:solidFill>
                  <a:srgbClr val="000000"/>
                </a:solidFill>
                <a:latin typeface="Courier New" panose="02070309020205020404" pitchFamily="49" charset="0"/>
              </a:rPr>
              <a:t>mes.mes_sn_pkg_link</a:t>
            </a:r>
            <a:r>
              <a:rPr lang="en-US" altLang="zh-TW" sz="1100" dirty="0">
                <a:solidFill>
                  <a:srgbClr val="000000"/>
                </a:solidFill>
                <a:latin typeface="Courier New" panose="02070309020205020404" pitchFamily="49" charset="0"/>
              </a:rPr>
              <a:t> </a:t>
            </a:r>
            <a:r>
              <a:rPr lang="en-US" altLang="zh-TW" sz="1100" dirty="0" err="1">
                <a:solidFill>
                  <a:srgbClr val="000000"/>
                </a:solidFill>
                <a:latin typeface="Courier New" panose="02070309020205020404" pitchFamily="49" charset="0"/>
              </a:rPr>
              <a:t>mpi</a:t>
            </a:r>
            <a:r>
              <a:rPr lang="en-US" altLang="zh-TW" sz="1100" dirty="0">
                <a:solidFill>
                  <a:srgbClr val="000000"/>
                </a:solidFill>
                <a:latin typeface="Courier New" panose="02070309020205020404" pitchFamily="49" charset="0"/>
              </a:rPr>
              <a:t> </a:t>
            </a:r>
            <a:r>
              <a:rPr lang="en-US" altLang="zh-TW" sz="1100" b="1" dirty="0">
                <a:solidFill>
                  <a:srgbClr val="800000"/>
                </a:solidFill>
                <a:latin typeface="Courier New" panose="02070309020205020404" pitchFamily="49" charset="0"/>
              </a:rPr>
              <a:t>where</a:t>
            </a:r>
            <a:r>
              <a:rPr lang="en-US" altLang="zh-TW" sz="1100" dirty="0">
                <a:solidFill>
                  <a:srgbClr val="000000"/>
                </a:solidFill>
                <a:latin typeface="Courier New" panose="02070309020205020404" pitchFamily="49" charset="0"/>
              </a:rPr>
              <a:t> </a:t>
            </a:r>
            <a:r>
              <a:rPr lang="en-US" altLang="zh-TW" sz="1100" dirty="0" err="1">
                <a:solidFill>
                  <a:srgbClr val="000000"/>
                </a:solidFill>
                <a:latin typeface="Courier New" panose="02070309020205020404" pitchFamily="49" charset="0"/>
              </a:rPr>
              <a:t>sn</a:t>
            </a:r>
            <a:r>
              <a:rPr lang="en-US" altLang="zh-TW" sz="1100" dirty="0">
                <a:solidFill>
                  <a:srgbClr val="000000"/>
                </a:solidFill>
                <a:latin typeface="Courier New" panose="02070309020205020404" pitchFamily="49" charset="0"/>
              </a:rPr>
              <a:t> =</a:t>
            </a:r>
            <a:r>
              <a:rPr lang="en-US" altLang="zh-TW" sz="1100" dirty="0">
                <a:solidFill>
                  <a:srgbClr val="008000"/>
                </a:solidFill>
                <a:latin typeface="Courier New" panose="02070309020205020404" pitchFamily="49" charset="0"/>
              </a:rPr>
              <a:t>'M1259480001B44460093091'</a:t>
            </a:r>
            <a:endParaRPr lang="en-US" altLang="zh-TW" sz="1100" dirty="0">
              <a:solidFill>
                <a:srgbClr val="000000"/>
              </a:solidFill>
              <a:latin typeface="Courier New" panose="02070309020205020404" pitchFamily="49" charset="0"/>
            </a:endParaRPr>
          </a:p>
        </p:txBody>
      </p:sp>
    </p:spTree>
    <p:extLst>
      <p:ext uri="{BB962C8B-B14F-4D97-AF65-F5344CB8AC3E}">
        <p14:creationId xmlns:p14="http://schemas.microsoft.com/office/powerpoint/2010/main" val="2928766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68D09-7D02-4DC8-9858-09F04346EAA7}"/>
              </a:ext>
            </a:extLst>
          </p:cNvPr>
          <p:cNvSpPr>
            <a:spLocks noGrp="1"/>
          </p:cNvSpPr>
          <p:nvPr>
            <p:ph type="title"/>
          </p:nvPr>
        </p:nvSpPr>
        <p:spPr/>
        <p:txBody>
          <a:bodyPr/>
          <a:lstStyle/>
          <a:p>
            <a:r>
              <a:rPr lang="en-US" altLang="zh-TW" dirty="0"/>
              <a:t>S09B-SPI-2</a:t>
            </a:r>
            <a:endParaRPr lang="zh-TW" altLang="en-US" dirty="0"/>
          </a:p>
        </p:txBody>
      </p:sp>
      <p:pic>
        <p:nvPicPr>
          <p:cNvPr id="3" name="Picture 2">
            <a:extLst>
              <a:ext uri="{FF2B5EF4-FFF2-40B4-BE49-F238E27FC236}">
                <a16:creationId xmlns:a16="http://schemas.microsoft.com/office/drawing/2014/main" id="{D5D39F91-DAAE-4F59-A1F9-62838F5477EA}"/>
              </a:ext>
            </a:extLst>
          </p:cNvPr>
          <p:cNvPicPr>
            <a:picLocks noChangeAspect="1"/>
          </p:cNvPicPr>
          <p:nvPr/>
        </p:nvPicPr>
        <p:blipFill>
          <a:blip r:embed="rId2"/>
          <a:stretch>
            <a:fillRect/>
          </a:stretch>
        </p:blipFill>
        <p:spPr>
          <a:xfrm>
            <a:off x="133350" y="1522451"/>
            <a:ext cx="5076825" cy="2187575"/>
          </a:xfrm>
          <a:prstGeom prst="rect">
            <a:avLst/>
          </a:prstGeom>
        </p:spPr>
      </p:pic>
      <p:sp>
        <p:nvSpPr>
          <p:cNvPr id="4" name="Rectangle 3">
            <a:extLst>
              <a:ext uri="{FF2B5EF4-FFF2-40B4-BE49-F238E27FC236}">
                <a16:creationId xmlns:a16="http://schemas.microsoft.com/office/drawing/2014/main" id="{72BD14DA-4DE7-471D-B25B-100B521169A1}"/>
              </a:ext>
            </a:extLst>
          </p:cNvPr>
          <p:cNvSpPr/>
          <p:nvPr/>
        </p:nvSpPr>
        <p:spPr>
          <a:xfrm>
            <a:off x="5271622" y="1522451"/>
            <a:ext cx="184731" cy="369332"/>
          </a:xfrm>
          <a:prstGeom prst="rect">
            <a:avLst/>
          </a:prstGeom>
        </p:spPr>
        <p:txBody>
          <a:bodyPr wrap="none">
            <a:spAutoFit/>
          </a:bodyPr>
          <a:lstStyle/>
          <a:p>
            <a:endParaRPr lang="en-US" altLang="zh-TW" dirty="0">
              <a:solidFill>
                <a:srgbClr val="000000"/>
              </a:solidFill>
              <a:latin typeface="Courier New" panose="02070309020205020404" pitchFamily="49" charset="0"/>
            </a:endParaRPr>
          </a:p>
        </p:txBody>
      </p:sp>
      <p:pic>
        <p:nvPicPr>
          <p:cNvPr id="5" name="Picture 4">
            <a:extLst>
              <a:ext uri="{FF2B5EF4-FFF2-40B4-BE49-F238E27FC236}">
                <a16:creationId xmlns:a16="http://schemas.microsoft.com/office/drawing/2014/main" id="{856C4835-28A5-4A5D-B40D-7BE7295B8165}"/>
              </a:ext>
            </a:extLst>
          </p:cNvPr>
          <p:cNvPicPr>
            <a:picLocks noChangeAspect="1"/>
          </p:cNvPicPr>
          <p:nvPr/>
        </p:nvPicPr>
        <p:blipFill>
          <a:blip r:embed="rId3"/>
          <a:stretch>
            <a:fillRect/>
          </a:stretch>
        </p:blipFill>
        <p:spPr>
          <a:xfrm>
            <a:off x="133350" y="3850173"/>
            <a:ext cx="5076825" cy="2271674"/>
          </a:xfrm>
          <a:prstGeom prst="rect">
            <a:avLst/>
          </a:prstGeom>
        </p:spPr>
      </p:pic>
      <p:pic>
        <p:nvPicPr>
          <p:cNvPr id="6" name="Picture 5">
            <a:extLst>
              <a:ext uri="{FF2B5EF4-FFF2-40B4-BE49-F238E27FC236}">
                <a16:creationId xmlns:a16="http://schemas.microsoft.com/office/drawing/2014/main" id="{1F4FFE7B-0153-4114-A374-ED346494A543}"/>
              </a:ext>
            </a:extLst>
          </p:cNvPr>
          <p:cNvPicPr>
            <a:picLocks noChangeAspect="1"/>
          </p:cNvPicPr>
          <p:nvPr/>
        </p:nvPicPr>
        <p:blipFill>
          <a:blip r:embed="rId4"/>
          <a:stretch>
            <a:fillRect/>
          </a:stretch>
        </p:blipFill>
        <p:spPr>
          <a:xfrm>
            <a:off x="5271622" y="3850173"/>
            <a:ext cx="5839756" cy="2389760"/>
          </a:xfrm>
          <a:prstGeom prst="rect">
            <a:avLst/>
          </a:prstGeom>
        </p:spPr>
      </p:pic>
      <p:sp>
        <p:nvSpPr>
          <p:cNvPr id="7" name="Rectangle 6">
            <a:extLst>
              <a:ext uri="{FF2B5EF4-FFF2-40B4-BE49-F238E27FC236}">
                <a16:creationId xmlns:a16="http://schemas.microsoft.com/office/drawing/2014/main" id="{1B490C6C-B87A-4E4A-A2AE-A72E4A2F17A2}"/>
              </a:ext>
            </a:extLst>
          </p:cNvPr>
          <p:cNvSpPr/>
          <p:nvPr/>
        </p:nvSpPr>
        <p:spPr>
          <a:xfrm>
            <a:off x="5803518" y="1492251"/>
            <a:ext cx="4523363" cy="369332"/>
          </a:xfrm>
          <a:prstGeom prst="rect">
            <a:avLst/>
          </a:prstGeom>
        </p:spPr>
        <p:txBody>
          <a:bodyPr wrap="square">
            <a:spAutoFit/>
          </a:bodyPr>
          <a:lstStyle/>
          <a:p>
            <a:r>
              <a:rPr lang="en-US" altLang="zh-TW" sz="900" dirty="0" err="1"/>
              <a:t>Tại</a:t>
            </a:r>
            <a:r>
              <a:rPr lang="en-US" altLang="zh-TW" sz="900" dirty="0"/>
              <a:t> </a:t>
            </a:r>
            <a:r>
              <a:rPr lang="en-US" altLang="zh-TW" sz="900" dirty="0" err="1"/>
              <a:t>màn</a:t>
            </a:r>
            <a:r>
              <a:rPr lang="en-US" altLang="zh-TW" sz="900" dirty="0"/>
              <a:t> </a:t>
            </a:r>
            <a:r>
              <a:rPr lang="en-US" altLang="zh-TW" sz="900" dirty="0" err="1"/>
              <a:t>hình</a:t>
            </a:r>
            <a:r>
              <a:rPr lang="en-US" altLang="zh-TW" sz="900" dirty="0"/>
              <a:t> scan qua </a:t>
            </a:r>
            <a:r>
              <a:rPr lang="en-US" altLang="zh-TW" sz="900" dirty="0" err="1"/>
              <a:t>trạm</a:t>
            </a:r>
            <a:r>
              <a:rPr lang="en-US" altLang="zh-TW" sz="900" dirty="0"/>
              <a:t> SPI-2 </a:t>
            </a:r>
            <a:r>
              <a:rPr lang="en-US" altLang="zh-TW" sz="900" dirty="0" err="1"/>
              <a:t>báo</a:t>
            </a:r>
            <a:r>
              <a:rPr lang="en-US" altLang="zh-TW" sz="900" dirty="0"/>
              <a:t> </a:t>
            </a:r>
            <a:r>
              <a:rPr lang="en-US" altLang="zh-TW" sz="900" dirty="0" err="1"/>
              <a:t>lỗi</a:t>
            </a:r>
            <a:r>
              <a:rPr lang="en-US" altLang="zh-TW" sz="900" dirty="0"/>
              <a:t> </a:t>
            </a:r>
            <a:r>
              <a:rPr lang="en-US" altLang="zh-TW" sz="900" dirty="0" err="1"/>
              <a:t>tức</a:t>
            </a:r>
            <a:r>
              <a:rPr lang="en-US" altLang="zh-TW" sz="900" dirty="0"/>
              <a:t> </a:t>
            </a:r>
            <a:r>
              <a:rPr lang="en-US" altLang="zh-TW" sz="900" dirty="0" err="1"/>
              <a:t>là</a:t>
            </a:r>
            <a:r>
              <a:rPr lang="en-US" altLang="zh-TW" sz="900" dirty="0"/>
              <a:t> </a:t>
            </a:r>
            <a:r>
              <a:rPr lang="en-US" altLang="zh-TW" sz="900" dirty="0" err="1"/>
              <a:t>đang</a:t>
            </a:r>
            <a:r>
              <a:rPr lang="en-US" altLang="zh-TW" sz="900" dirty="0"/>
              <a:t> </a:t>
            </a:r>
            <a:r>
              <a:rPr lang="en-US" altLang="zh-TW" sz="900" dirty="0" err="1"/>
              <a:t>lên</a:t>
            </a:r>
            <a:r>
              <a:rPr lang="en-US" altLang="zh-TW" sz="900" dirty="0"/>
              <a:t> </a:t>
            </a:r>
            <a:r>
              <a:rPr lang="en-US" altLang="zh-TW" sz="900" dirty="0" err="1"/>
              <a:t>thiếu</a:t>
            </a:r>
            <a:r>
              <a:rPr lang="en-US" altLang="zh-TW" sz="900" dirty="0"/>
              <a:t> </a:t>
            </a:r>
            <a:r>
              <a:rPr lang="en-US" altLang="zh-TW" sz="900" dirty="0" err="1"/>
              <a:t>liệu</a:t>
            </a:r>
            <a:r>
              <a:rPr lang="en-US" altLang="zh-TW" sz="900" dirty="0"/>
              <a:t> </a:t>
            </a:r>
            <a:r>
              <a:rPr lang="en-US" altLang="zh-TW" sz="900" dirty="0" err="1"/>
              <a:t>cần</a:t>
            </a:r>
            <a:r>
              <a:rPr lang="en-US" altLang="zh-TW" sz="900" dirty="0"/>
              <a:t> </a:t>
            </a:r>
            <a:r>
              <a:rPr lang="en-US" altLang="zh-TW" sz="900" dirty="0" err="1"/>
              <a:t>phải</a:t>
            </a:r>
            <a:r>
              <a:rPr lang="en-US" altLang="zh-TW" sz="900" dirty="0"/>
              <a:t> </a:t>
            </a:r>
            <a:r>
              <a:rPr lang="en-US" altLang="zh-TW" sz="900" dirty="0" err="1"/>
              <a:t>bổ</a:t>
            </a:r>
            <a:r>
              <a:rPr lang="en-US" altLang="zh-TW" sz="900" dirty="0"/>
              <a:t> sung </a:t>
            </a:r>
            <a:r>
              <a:rPr lang="en-US" altLang="zh-TW" sz="900" dirty="0" err="1"/>
              <a:t>lên</a:t>
            </a:r>
            <a:r>
              <a:rPr lang="en-US" altLang="zh-TW" sz="900" dirty="0"/>
              <a:t> </a:t>
            </a:r>
            <a:r>
              <a:rPr lang="en-US" altLang="zh-TW" sz="900" dirty="0" err="1"/>
              <a:t>liệu</a:t>
            </a:r>
            <a:r>
              <a:rPr lang="en-US" altLang="zh-TW" sz="900" dirty="0"/>
              <a:t> </a:t>
            </a:r>
            <a:r>
              <a:rPr lang="en-US" altLang="zh-TW" sz="900" dirty="0" err="1"/>
              <a:t>cho</a:t>
            </a:r>
            <a:r>
              <a:rPr lang="en-US" altLang="zh-TW" sz="900" dirty="0"/>
              <a:t> </a:t>
            </a:r>
            <a:r>
              <a:rPr lang="en-US" altLang="zh-TW" sz="900" dirty="0" err="1"/>
              <a:t>sản</a:t>
            </a:r>
            <a:r>
              <a:rPr lang="en-US" altLang="zh-TW" sz="900" dirty="0"/>
              <a:t> </a:t>
            </a:r>
            <a:r>
              <a:rPr lang="en-US" altLang="zh-TW" sz="900" dirty="0" err="1"/>
              <a:t>phẩm</a:t>
            </a:r>
            <a:r>
              <a:rPr lang="en-US" altLang="zh-TW" sz="900" dirty="0"/>
              <a:t>. </a:t>
            </a:r>
            <a:r>
              <a:rPr lang="en-US" altLang="zh-TW" sz="900" dirty="0" err="1"/>
              <a:t>Tại</a:t>
            </a:r>
            <a:r>
              <a:rPr lang="en-US" altLang="zh-TW" sz="900" dirty="0"/>
              <a:t> </a:t>
            </a:r>
            <a:r>
              <a:rPr lang="en-US" altLang="zh-TW" sz="900" dirty="0" err="1"/>
              <a:t>màn</a:t>
            </a:r>
            <a:r>
              <a:rPr lang="en-US" altLang="zh-TW" sz="900" dirty="0"/>
              <a:t> </a:t>
            </a:r>
            <a:r>
              <a:rPr lang="en-US" altLang="zh-TW" sz="900" dirty="0" err="1"/>
              <a:t>hình</a:t>
            </a:r>
            <a:r>
              <a:rPr lang="en-US" altLang="zh-TW" sz="900" dirty="0"/>
              <a:t> </a:t>
            </a:r>
            <a:r>
              <a:rPr lang="en-US" altLang="zh-TW" sz="900" dirty="0" err="1"/>
              <a:t>lên</a:t>
            </a:r>
            <a:r>
              <a:rPr lang="en-US" altLang="zh-TW" sz="900" dirty="0"/>
              <a:t> </a:t>
            </a:r>
            <a:r>
              <a:rPr lang="en-US" altLang="zh-TW" sz="900" dirty="0" err="1"/>
              <a:t>liệu</a:t>
            </a:r>
            <a:r>
              <a:rPr lang="en-US" altLang="zh-TW" sz="900" dirty="0"/>
              <a:t> scan </a:t>
            </a:r>
            <a:r>
              <a:rPr lang="en-US" altLang="zh-TW" sz="900" dirty="0" err="1"/>
              <a:t>lại</a:t>
            </a:r>
            <a:r>
              <a:rPr lang="en-US" altLang="zh-TW" sz="900" dirty="0"/>
              <a:t> </a:t>
            </a:r>
            <a:r>
              <a:rPr lang="en-US" altLang="zh-TW" sz="900" dirty="0" err="1"/>
              <a:t>vị</a:t>
            </a:r>
            <a:r>
              <a:rPr lang="en-US" altLang="zh-TW" sz="900" dirty="0"/>
              <a:t> </a:t>
            </a:r>
            <a:r>
              <a:rPr lang="en-US" altLang="zh-TW" sz="900" dirty="0" err="1"/>
              <a:t>trí</a:t>
            </a:r>
            <a:r>
              <a:rPr lang="en-US" altLang="zh-TW" sz="900" dirty="0"/>
              <a:t> </a:t>
            </a:r>
            <a:r>
              <a:rPr lang="en-US" altLang="zh-TW" sz="900" dirty="0" err="1"/>
              <a:t>lên</a:t>
            </a:r>
            <a:r>
              <a:rPr lang="en-US" altLang="zh-TW" sz="900" dirty="0"/>
              <a:t> </a:t>
            </a:r>
            <a:r>
              <a:rPr lang="en-US" altLang="zh-TW" sz="900" dirty="0" err="1"/>
              <a:t>liệu</a:t>
            </a:r>
            <a:r>
              <a:rPr lang="en-US" altLang="zh-TW" sz="900" dirty="0"/>
              <a:t> </a:t>
            </a:r>
            <a:r>
              <a:rPr lang="en-US" altLang="zh-TW" sz="900" dirty="0" err="1"/>
              <a:t>là</a:t>
            </a:r>
            <a:r>
              <a:rPr lang="en-US" altLang="zh-TW" sz="900" dirty="0"/>
              <a:t> OK</a:t>
            </a:r>
          </a:p>
        </p:txBody>
      </p:sp>
      <p:sp>
        <p:nvSpPr>
          <p:cNvPr id="8" name="Oval 7">
            <a:extLst>
              <a:ext uri="{FF2B5EF4-FFF2-40B4-BE49-F238E27FC236}">
                <a16:creationId xmlns:a16="http://schemas.microsoft.com/office/drawing/2014/main" id="{81C9CF11-61D9-4B96-9B28-471F69CE197C}"/>
              </a:ext>
            </a:extLst>
          </p:cNvPr>
          <p:cNvSpPr/>
          <p:nvPr/>
        </p:nvSpPr>
        <p:spPr>
          <a:xfrm>
            <a:off x="5452473" y="1494157"/>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a:t>
            </a:r>
            <a:endParaRPr lang="zh-TW" altLang="en-US" sz="1400" dirty="0"/>
          </a:p>
        </p:txBody>
      </p:sp>
      <p:sp>
        <p:nvSpPr>
          <p:cNvPr id="9" name="Oval 8">
            <a:extLst>
              <a:ext uri="{FF2B5EF4-FFF2-40B4-BE49-F238E27FC236}">
                <a16:creationId xmlns:a16="http://schemas.microsoft.com/office/drawing/2014/main" id="{9E3AB5F2-FA4D-4665-8422-FE6F7264E15F}"/>
              </a:ext>
            </a:extLst>
          </p:cNvPr>
          <p:cNvSpPr/>
          <p:nvPr/>
        </p:nvSpPr>
        <p:spPr>
          <a:xfrm>
            <a:off x="4893765" y="2336839"/>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a:t>
            </a:r>
            <a:endParaRPr lang="zh-TW" altLang="en-US" sz="1400" dirty="0"/>
          </a:p>
        </p:txBody>
      </p:sp>
      <p:sp>
        <p:nvSpPr>
          <p:cNvPr id="10" name="Oval 9">
            <a:extLst>
              <a:ext uri="{FF2B5EF4-FFF2-40B4-BE49-F238E27FC236}">
                <a16:creationId xmlns:a16="http://schemas.microsoft.com/office/drawing/2014/main" id="{E883CEFD-4915-45C2-A8D8-9CAF524BB380}"/>
              </a:ext>
            </a:extLst>
          </p:cNvPr>
          <p:cNvSpPr/>
          <p:nvPr/>
        </p:nvSpPr>
        <p:spPr>
          <a:xfrm>
            <a:off x="10781488" y="4033520"/>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a:t>
            </a:r>
            <a:endParaRPr lang="zh-TW" altLang="en-US" sz="1400" dirty="0"/>
          </a:p>
        </p:txBody>
      </p:sp>
      <p:sp>
        <p:nvSpPr>
          <p:cNvPr id="11" name="Oval 10">
            <a:extLst>
              <a:ext uri="{FF2B5EF4-FFF2-40B4-BE49-F238E27FC236}">
                <a16:creationId xmlns:a16="http://schemas.microsoft.com/office/drawing/2014/main" id="{3DFD9387-799C-494E-8B18-6EAA491E11D9}"/>
              </a:ext>
            </a:extLst>
          </p:cNvPr>
          <p:cNvSpPr/>
          <p:nvPr/>
        </p:nvSpPr>
        <p:spPr>
          <a:xfrm>
            <a:off x="4893764" y="4033519"/>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2</a:t>
            </a:r>
            <a:endParaRPr lang="zh-TW" altLang="en-US" sz="1400" dirty="0"/>
          </a:p>
        </p:txBody>
      </p:sp>
    </p:spTree>
    <p:extLst>
      <p:ext uri="{BB962C8B-B14F-4D97-AF65-F5344CB8AC3E}">
        <p14:creationId xmlns:p14="http://schemas.microsoft.com/office/powerpoint/2010/main" val="3040504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080DF-B473-47CD-86D3-C426CF00A9F5}"/>
              </a:ext>
            </a:extLst>
          </p:cNvPr>
          <p:cNvSpPr>
            <a:spLocks noGrp="1"/>
          </p:cNvSpPr>
          <p:nvPr>
            <p:ph type="title"/>
          </p:nvPr>
        </p:nvSpPr>
        <p:spPr/>
        <p:txBody>
          <a:bodyPr/>
          <a:lstStyle/>
          <a:p>
            <a:r>
              <a:rPr lang="en-US" altLang="zh-TW" dirty="0"/>
              <a:t>S09B-AOI-2BR</a:t>
            </a:r>
            <a:endParaRPr lang="zh-TW" altLang="en-US" dirty="0"/>
          </a:p>
        </p:txBody>
      </p:sp>
      <p:pic>
        <p:nvPicPr>
          <p:cNvPr id="3" name="Picture 2">
            <a:extLst>
              <a:ext uri="{FF2B5EF4-FFF2-40B4-BE49-F238E27FC236}">
                <a16:creationId xmlns:a16="http://schemas.microsoft.com/office/drawing/2014/main" id="{A3370761-A3E5-4853-86CE-E6D6A8392107}"/>
              </a:ext>
            </a:extLst>
          </p:cNvPr>
          <p:cNvPicPr>
            <a:picLocks noChangeAspect="1"/>
          </p:cNvPicPr>
          <p:nvPr/>
        </p:nvPicPr>
        <p:blipFill>
          <a:blip r:embed="rId2"/>
          <a:stretch>
            <a:fillRect/>
          </a:stretch>
        </p:blipFill>
        <p:spPr>
          <a:xfrm>
            <a:off x="142876" y="1506358"/>
            <a:ext cx="5400674" cy="2246492"/>
          </a:xfrm>
          <a:prstGeom prst="rect">
            <a:avLst/>
          </a:prstGeom>
        </p:spPr>
      </p:pic>
      <p:sp>
        <p:nvSpPr>
          <p:cNvPr id="4" name="Rectangle 3">
            <a:extLst>
              <a:ext uri="{FF2B5EF4-FFF2-40B4-BE49-F238E27FC236}">
                <a16:creationId xmlns:a16="http://schemas.microsoft.com/office/drawing/2014/main" id="{4763CD27-FCCF-4796-A1C7-B9D783331DC3}"/>
              </a:ext>
            </a:extLst>
          </p:cNvPr>
          <p:cNvSpPr/>
          <p:nvPr/>
        </p:nvSpPr>
        <p:spPr>
          <a:xfrm>
            <a:off x="5803518" y="1492251"/>
            <a:ext cx="4523363" cy="230832"/>
          </a:xfrm>
          <a:prstGeom prst="rect">
            <a:avLst/>
          </a:prstGeom>
        </p:spPr>
        <p:txBody>
          <a:bodyPr wrap="square">
            <a:spAutoFit/>
          </a:bodyPr>
          <a:lstStyle/>
          <a:p>
            <a:r>
              <a:rPr lang="en-US" altLang="zh-TW" sz="900" dirty="0" err="1"/>
              <a:t>Tại</a:t>
            </a:r>
            <a:r>
              <a:rPr lang="en-US" altLang="zh-TW" sz="900" dirty="0"/>
              <a:t> </a:t>
            </a:r>
            <a:r>
              <a:rPr lang="en-US" altLang="zh-TW" sz="900" dirty="0" err="1"/>
              <a:t>màn</a:t>
            </a:r>
            <a:r>
              <a:rPr lang="en-US" altLang="zh-TW" sz="900" dirty="0"/>
              <a:t> </a:t>
            </a:r>
            <a:r>
              <a:rPr lang="en-US" altLang="zh-TW" sz="900" dirty="0" err="1"/>
              <a:t>hình</a:t>
            </a:r>
            <a:r>
              <a:rPr lang="en-US" altLang="zh-TW" sz="900" dirty="0"/>
              <a:t> scan qua </a:t>
            </a:r>
            <a:r>
              <a:rPr lang="en-US" altLang="zh-TW" sz="900" dirty="0" err="1"/>
              <a:t>trạm</a:t>
            </a:r>
            <a:r>
              <a:rPr lang="en-US" altLang="zh-TW" sz="900" dirty="0"/>
              <a:t> AOI-2BR </a:t>
            </a:r>
            <a:r>
              <a:rPr lang="en-US" altLang="zh-TW" sz="900" dirty="0" err="1"/>
              <a:t>tiếp</a:t>
            </a:r>
            <a:r>
              <a:rPr lang="en-US" altLang="zh-TW" sz="900" dirty="0"/>
              <a:t> </a:t>
            </a:r>
            <a:r>
              <a:rPr lang="en-US" altLang="zh-TW" sz="900" dirty="0" err="1"/>
              <a:t>tục</a:t>
            </a:r>
            <a:r>
              <a:rPr lang="en-US" altLang="zh-TW" sz="900" dirty="0"/>
              <a:t> scan qua </a:t>
            </a:r>
            <a:r>
              <a:rPr lang="en-US" altLang="zh-TW" sz="900" dirty="0" err="1"/>
              <a:t>trạm</a:t>
            </a:r>
            <a:r>
              <a:rPr lang="en-US" altLang="zh-TW" sz="900" dirty="0"/>
              <a:t> </a:t>
            </a:r>
          </a:p>
        </p:txBody>
      </p:sp>
    </p:spTree>
    <p:extLst>
      <p:ext uri="{BB962C8B-B14F-4D97-AF65-F5344CB8AC3E}">
        <p14:creationId xmlns:p14="http://schemas.microsoft.com/office/powerpoint/2010/main" val="3740857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EED83-A87E-448B-B260-0D214F5BA19B}"/>
              </a:ext>
            </a:extLst>
          </p:cNvPr>
          <p:cNvSpPr>
            <a:spLocks noGrp="1"/>
          </p:cNvSpPr>
          <p:nvPr>
            <p:ph type="title"/>
          </p:nvPr>
        </p:nvSpPr>
        <p:spPr/>
        <p:txBody>
          <a:bodyPr/>
          <a:lstStyle/>
          <a:p>
            <a:r>
              <a:rPr lang="en-US" altLang="zh-TW" dirty="0"/>
              <a:t>S09B-VI-2BR</a:t>
            </a:r>
            <a:endParaRPr lang="zh-TW" altLang="en-US" dirty="0"/>
          </a:p>
        </p:txBody>
      </p:sp>
      <p:pic>
        <p:nvPicPr>
          <p:cNvPr id="3" name="Picture 2">
            <a:extLst>
              <a:ext uri="{FF2B5EF4-FFF2-40B4-BE49-F238E27FC236}">
                <a16:creationId xmlns:a16="http://schemas.microsoft.com/office/drawing/2014/main" id="{AF0C0417-37CC-4828-BD13-7FE858CCE3E4}"/>
              </a:ext>
            </a:extLst>
          </p:cNvPr>
          <p:cNvPicPr>
            <a:picLocks noChangeAspect="1"/>
          </p:cNvPicPr>
          <p:nvPr/>
        </p:nvPicPr>
        <p:blipFill>
          <a:blip r:embed="rId2"/>
          <a:stretch>
            <a:fillRect/>
          </a:stretch>
        </p:blipFill>
        <p:spPr>
          <a:xfrm>
            <a:off x="314325" y="1783045"/>
            <a:ext cx="6991350" cy="2662930"/>
          </a:xfrm>
          <a:prstGeom prst="rect">
            <a:avLst/>
          </a:prstGeom>
        </p:spPr>
      </p:pic>
      <p:sp>
        <p:nvSpPr>
          <p:cNvPr id="4" name="Rectangle 3">
            <a:extLst>
              <a:ext uri="{FF2B5EF4-FFF2-40B4-BE49-F238E27FC236}">
                <a16:creationId xmlns:a16="http://schemas.microsoft.com/office/drawing/2014/main" id="{2D57CCCD-22BD-48EA-8DFE-704D4051C3D7}"/>
              </a:ext>
            </a:extLst>
          </p:cNvPr>
          <p:cNvSpPr/>
          <p:nvPr/>
        </p:nvSpPr>
        <p:spPr>
          <a:xfrm>
            <a:off x="7354312" y="1856317"/>
            <a:ext cx="4523363" cy="230832"/>
          </a:xfrm>
          <a:prstGeom prst="rect">
            <a:avLst/>
          </a:prstGeom>
        </p:spPr>
        <p:txBody>
          <a:bodyPr wrap="square">
            <a:spAutoFit/>
          </a:bodyPr>
          <a:lstStyle/>
          <a:p>
            <a:r>
              <a:rPr lang="en-US" altLang="zh-TW" sz="900" dirty="0" err="1"/>
              <a:t>Tại</a:t>
            </a:r>
            <a:r>
              <a:rPr lang="en-US" altLang="zh-TW" sz="900" dirty="0"/>
              <a:t> </a:t>
            </a:r>
            <a:r>
              <a:rPr lang="en-US" altLang="zh-TW" sz="900" dirty="0" err="1"/>
              <a:t>màn</a:t>
            </a:r>
            <a:r>
              <a:rPr lang="en-US" altLang="zh-TW" sz="900" dirty="0"/>
              <a:t> </a:t>
            </a:r>
            <a:r>
              <a:rPr lang="en-US" altLang="zh-TW" sz="900" dirty="0" err="1"/>
              <a:t>hình</a:t>
            </a:r>
            <a:r>
              <a:rPr lang="en-US" altLang="zh-TW" sz="900" dirty="0"/>
              <a:t> scan qua </a:t>
            </a:r>
            <a:r>
              <a:rPr lang="en-US" altLang="zh-TW" sz="900" dirty="0" err="1"/>
              <a:t>trạm</a:t>
            </a:r>
            <a:r>
              <a:rPr lang="en-US" altLang="zh-TW" sz="900" dirty="0"/>
              <a:t> VI-2BR </a:t>
            </a:r>
            <a:r>
              <a:rPr lang="en-US" altLang="zh-TW" sz="900" dirty="0" err="1"/>
              <a:t>tiếp</a:t>
            </a:r>
            <a:r>
              <a:rPr lang="en-US" altLang="zh-TW" sz="900" dirty="0"/>
              <a:t> </a:t>
            </a:r>
            <a:r>
              <a:rPr lang="en-US" altLang="zh-TW" sz="900" dirty="0" err="1"/>
              <a:t>tục</a:t>
            </a:r>
            <a:r>
              <a:rPr lang="en-US" altLang="zh-TW" sz="900" dirty="0"/>
              <a:t> scan qua </a:t>
            </a:r>
            <a:r>
              <a:rPr lang="en-US" altLang="zh-TW" sz="900" dirty="0" err="1"/>
              <a:t>trạm</a:t>
            </a:r>
            <a:r>
              <a:rPr lang="en-US" altLang="zh-TW" sz="900" dirty="0"/>
              <a:t> </a:t>
            </a:r>
          </a:p>
        </p:txBody>
      </p:sp>
    </p:spTree>
    <p:extLst>
      <p:ext uri="{BB962C8B-B14F-4D97-AF65-F5344CB8AC3E}">
        <p14:creationId xmlns:p14="http://schemas.microsoft.com/office/powerpoint/2010/main" val="3146865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22E6C-200B-47D5-8E10-7EBDC72AF3B9}"/>
              </a:ext>
            </a:extLst>
          </p:cNvPr>
          <p:cNvSpPr>
            <a:spLocks noGrp="1"/>
          </p:cNvSpPr>
          <p:nvPr>
            <p:ph type="title"/>
          </p:nvPr>
        </p:nvSpPr>
        <p:spPr/>
        <p:txBody>
          <a:bodyPr/>
          <a:lstStyle/>
          <a:p>
            <a:r>
              <a:rPr lang="en-US" altLang="zh-TW" dirty="0"/>
              <a:t>S09B-AOI-2AR</a:t>
            </a:r>
            <a:endParaRPr lang="zh-TW" altLang="en-US" dirty="0"/>
          </a:p>
        </p:txBody>
      </p:sp>
      <p:pic>
        <p:nvPicPr>
          <p:cNvPr id="3" name="Picture 2">
            <a:extLst>
              <a:ext uri="{FF2B5EF4-FFF2-40B4-BE49-F238E27FC236}">
                <a16:creationId xmlns:a16="http://schemas.microsoft.com/office/drawing/2014/main" id="{BD7C7A6D-3813-4BC5-BFEB-9F2A7ECEDA1A}"/>
              </a:ext>
            </a:extLst>
          </p:cNvPr>
          <p:cNvPicPr>
            <a:picLocks noChangeAspect="1"/>
          </p:cNvPicPr>
          <p:nvPr/>
        </p:nvPicPr>
        <p:blipFill>
          <a:blip r:embed="rId2"/>
          <a:stretch>
            <a:fillRect/>
          </a:stretch>
        </p:blipFill>
        <p:spPr>
          <a:xfrm>
            <a:off x="66675" y="1382304"/>
            <a:ext cx="6583006" cy="2559809"/>
          </a:xfrm>
          <a:prstGeom prst="rect">
            <a:avLst/>
          </a:prstGeom>
        </p:spPr>
      </p:pic>
      <p:sp>
        <p:nvSpPr>
          <p:cNvPr id="4" name="Rectangle 3">
            <a:extLst>
              <a:ext uri="{FF2B5EF4-FFF2-40B4-BE49-F238E27FC236}">
                <a16:creationId xmlns:a16="http://schemas.microsoft.com/office/drawing/2014/main" id="{A8FBB59D-BD80-44F3-B18E-CACAB7618E9F}"/>
              </a:ext>
            </a:extLst>
          </p:cNvPr>
          <p:cNvSpPr/>
          <p:nvPr/>
        </p:nvSpPr>
        <p:spPr>
          <a:xfrm>
            <a:off x="6895718" y="1382304"/>
            <a:ext cx="4523363" cy="230832"/>
          </a:xfrm>
          <a:prstGeom prst="rect">
            <a:avLst/>
          </a:prstGeom>
        </p:spPr>
        <p:txBody>
          <a:bodyPr wrap="square">
            <a:spAutoFit/>
          </a:bodyPr>
          <a:lstStyle/>
          <a:p>
            <a:r>
              <a:rPr lang="en-US" altLang="zh-TW" sz="900" dirty="0" err="1"/>
              <a:t>Tại</a:t>
            </a:r>
            <a:r>
              <a:rPr lang="en-US" altLang="zh-TW" sz="900" dirty="0"/>
              <a:t> </a:t>
            </a:r>
            <a:r>
              <a:rPr lang="en-US" altLang="zh-TW" sz="900" dirty="0" err="1"/>
              <a:t>màn</a:t>
            </a:r>
            <a:r>
              <a:rPr lang="en-US" altLang="zh-TW" sz="900" dirty="0"/>
              <a:t> </a:t>
            </a:r>
            <a:r>
              <a:rPr lang="en-US" altLang="zh-TW" sz="900" dirty="0" err="1"/>
              <a:t>hình</a:t>
            </a:r>
            <a:r>
              <a:rPr lang="en-US" altLang="zh-TW" sz="900" dirty="0"/>
              <a:t> scan qua </a:t>
            </a:r>
            <a:r>
              <a:rPr lang="en-US" altLang="zh-TW" sz="900" dirty="0" err="1"/>
              <a:t>trạm</a:t>
            </a:r>
            <a:r>
              <a:rPr lang="en-US" altLang="zh-TW" sz="900" dirty="0"/>
              <a:t> AOI-2AR </a:t>
            </a:r>
            <a:r>
              <a:rPr lang="en-US" altLang="zh-TW" sz="900" dirty="0" err="1"/>
              <a:t>tiếp</a:t>
            </a:r>
            <a:r>
              <a:rPr lang="en-US" altLang="zh-TW" sz="900" dirty="0"/>
              <a:t> </a:t>
            </a:r>
            <a:r>
              <a:rPr lang="en-US" altLang="zh-TW" sz="900" dirty="0" err="1"/>
              <a:t>tục</a:t>
            </a:r>
            <a:r>
              <a:rPr lang="en-US" altLang="zh-TW" sz="900" dirty="0"/>
              <a:t> scan qua </a:t>
            </a:r>
            <a:r>
              <a:rPr lang="en-US" altLang="zh-TW" sz="900" dirty="0" err="1"/>
              <a:t>trạm</a:t>
            </a:r>
            <a:r>
              <a:rPr lang="en-US" altLang="zh-TW" sz="900" dirty="0"/>
              <a:t> </a:t>
            </a:r>
          </a:p>
        </p:txBody>
      </p:sp>
    </p:spTree>
    <p:extLst>
      <p:ext uri="{BB962C8B-B14F-4D97-AF65-F5344CB8AC3E}">
        <p14:creationId xmlns:p14="http://schemas.microsoft.com/office/powerpoint/2010/main" val="186451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7E6258-51B6-4AD1-A1B2-1361D0B2380B}"/>
              </a:ext>
            </a:extLst>
          </p:cNvPr>
          <p:cNvSpPr>
            <a:spLocks noGrp="1"/>
          </p:cNvSpPr>
          <p:nvPr>
            <p:ph type="title"/>
          </p:nvPr>
        </p:nvSpPr>
        <p:spPr/>
        <p:txBody>
          <a:bodyPr/>
          <a:lstStyle/>
          <a:p>
            <a:r>
              <a:rPr lang="en-US" altLang="zh-TW" dirty="0"/>
              <a:t>PTH INPUT</a:t>
            </a:r>
            <a:endParaRPr lang="zh-TW" altLang="en-US" dirty="0"/>
          </a:p>
        </p:txBody>
      </p:sp>
      <p:pic>
        <p:nvPicPr>
          <p:cNvPr id="3" name="Picture 2">
            <a:extLst>
              <a:ext uri="{FF2B5EF4-FFF2-40B4-BE49-F238E27FC236}">
                <a16:creationId xmlns:a16="http://schemas.microsoft.com/office/drawing/2014/main" id="{CB29BD32-2C00-4564-A536-E95DF74F0A24}"/>
              </a:ext>
            </a:extLst>
          </p:cNvPr>
          <p:cNvPicPr>
            <a:picLocks noChangeAspect="1"/>
          </p:cNvPicPr>
          <p:nvPr/>
        </p:nvPicPr>
        <p:blipFill>
          <a:blip r:embed="rId2"/>
          <a:stretch>
            <a:fillRect/>
          </a:stretch>
        </p:blipFill>
        <p:spPr>
          <a:xfrm>
            <a:off x="137026" y="1382304"/>
            <a:ext cx="5435100" cy="2246721"/>
          </a:xfrm>
          <a:prstGeom prst="rect">
            <a:avLst/>
          </a:prstGeom>
        </p:spPr>
      </p:pic>
      <p:pic>
        <p:nvPicPr>
          <p:cNvPr id="4" name="Picture 3">
            <a:extLst>
              <a:ext uri="{FF2B5EF4-FFF2-40B4-BE49-F238E27FC236}">
                <a16:creationId xmlns:a16="http://schemas.microsoft.com/office/drawing/2014/main" id="{FD3C3C3A-8714-4ECD-89D3-572774293DB3}"/>
              </a:ext>
            </a:extLst>
          </p:cNvPr>
          <p:cNvPicPr>
            <a:picLocks noChangeAspect="1"/>
          </p:cNvPicPr>
          <p:nvPr/>
        </p:nvPicPr>
        <p:blipFill>
          <a:blip r:embed="rId3"/>
          <a:stretch>
            <a:fillRect/>
          </a:stretch>
        </p:blipFill>
        <p:spPr>
          <a:xfrm>
            <a:off x="137026" y="3862854"/>
            <a:ext cx="5435100" cy="2157703"/>
          </a:xfrm>
          <a:prstGeom prst="rect">
            <a:avLst/>
          </a:prstGeom>
        </p:spPr>
      </p:pic>
      <p:sp>
        <p:nvSpPr>
          <p:cNvPr id="5" name="Rectangle 4">
            <a:extLst>
              <a:ext uri="{FF2B5EF4-FFF2-40B4-BE49-F238E27FC236}">
                <a16:creationId xmlns:a16="http://schemas.microsoft.com/office/drawing/2014/main" id="{A9989005-F079-4C5E-8B69-ED2B1A5E9292}"/>
              </a:ext>
            </a:extLst>
          </p:cNvPr>
          <p:cNvSpPr/>
          <p:nvPr/>
        </p:nvSpPr>
        <p:spPr>
          <a:xfrm>
            <a:off x="6409267" y="1317153"/>
            <a:ext cx="4523363" cy="646331"/>
          </a:xfrm>
          <a:prstGeom prst="rect">
            <a:avLst/>
          </a:prstGeom>
        </p:spPr>
        <p:txBody>
          <a:bodyPr wrap="square">
            <a:spAutoFit/>
          </a:bodyPr>
          <a:lstStyle/>
          <a:p>
            <a:r>
              <a:rPr lang="en-US" altLang="zh-TW" sz="900" dirty="0" err="1"/>
              <a:t>Tại</a:t>
            </a:r>
            <a:r>
              <a:rPr lang="en-US" altLang="zh-TW" sz="900" dirty="0"/>
              <a:t> </a:t>
            </a:r>
            <a:r>
              <a:rPr lang="en-US" altLang="zh-TW" sz="900" dirty="0" err="1"/>
              <a:t>màn</a:t>
            </a:r>
            <a:r>
              <a:rPr lang="en-US" altLang="zh-TW" sz="900" dirty="0"/>
              <a:t> </a:t>
            </a:r>
            <a:r>
              <a:rPr lang="en-US" altLang="zh-TW" sz="900" dirty="0" err="1"/>
              <a:t>hình</a:t>
            </a:r>
            <a:r>
              <a:rPr lang="en-US" altLang="zh-TW" sz="900" dirty="0"/>
              <a:t> scan qua </a:t>
            </a:r>
            <a:r>
              <a:rPr lang="en-US" altLang="zh-TW" sz="900" dirty="0" err="1"/>
              <a:t>trạm</a:t>
            </a:r>
            <a:r>
              <a:rPr lang="en-US" altLang="zh-TW" sz="900" dirty="0"/>
              <a:t> </a:t>
            </a:r>
            <a:r>
              <a:rPr lang="en-US" altLang="zh-TW" sz="900" dirty="0" err="1"/>
              <a:t>báo</a:t>
            </a:r>
            <a:r>
              <a:rPr lang="en-US" altLang="zh-TW" sz="900" dirty="0"/>
              <a:t> </a:t>
            </a:r>
            <a:r>
              <a:rPr lang="en-US" altLang="zh-TW" sz="900" dirty="0" err="1"/>
              <a:t>lỗi</a:t>
            </a:r>
            <a:r>
              <a:rPr lang="en-US" altLang="zh-TW" sz="900" dirty="0"/>
              <a:t> </a:t>
            </a:r>
            <a:r>
              <a:rPr lang="en-US" altLang="zh-TW" sz="900" dirty="0" err="1"/>
              <a:t>nh</a:t>
            </a:r>
            <a:r>
              <a:rPr lang="vi-VN" altLang="zh-TW" sz="900" dirty="0"/>
              <a:t>ư</a:t>
            </a:r>
            <a:r>
              <a:rPr lang="en-US" altLang="zh-TW" sz="900" dirty="0"/>
              <a:t> </a:t>
            </a:r>
            <a:r>
              <a:rPr lang="en-US" altLang="zh-TW" sz="900" dirty="0" err="1"/>
              <a:t>hình</a:t>
            </a:r>
            <a:r>
              <a:rPr lang="en-US" altLang="zh-TW" sz="900" dirty="0"/>
              <a:t> 1 </a:t>
            </a:r>
            <a:r>
              <a:rPr lang="en-US" altLang="zh-TW" sz="900" dirty="0" err="1"/>
              <a:t>báo</a:t>
            </a:r>
            <a:r>
              <a:rPr lang="en-US" altLang="zh-TW" sz="900" dirty="0"/>
              <a:t> </a:t>
            </a:r>
            <a:r>
              <a:rPr lang="en-US" altLang="zh-TW" sz="900" dirty="0" err="1"/>
              <a:t>lỗi</a:t>
            </a:r>
            <a:r>
              <a:rPr lang="en-US" altLang="zh-TW" sz="900" dirty="0"/>
              <a:t> </a:t>
            </a:r>
            <a:r>
              <a:rPr lang="en-US" altLang="zh-TW" sz="900" dirty="0" err="1"/>
              <a:t>tức</a:t>
            </a:r>
            <a:r>
              <a:rPr lang="en-US" altLang="zh-TW" sz="900" dirty="0"/>
              <a:t> </a:t>
            </a:r>
            <a:r>
              <a:rPr lang="en-US" altLang="zh-TW" sz="900" dirty="0" err="1"/>
              <a:t>là</a:t>
            </a:r>
            <a:r>
              <a:rPr lang="en-US" altLang="zh-TW" sz="900" dirty="0"/>
              <a:t> </a:t>
            </a:r>
            <a:r>
              <a:rPr lang="en-US" altLang="zh-TW" sz="900" dirty="0" err="1"/>
              <a:t>phụ</a:t>
            </a:r>
            <a:r>
              <a:rPr lang="en-US" altLang="zh-TW" sz="900" dirty="0"/>
              <a:t> </a:t>
            </a:r>
            <a:r>
              <a:rPr lang="en-US" altLang="zh-TW" sz="900" dirty="0" err="1"/>
              <a:t>liệu</a:t>
            </a:r>
            <a:r>
              <a:rPr lang="en-US" altLang="zh-TW" sz="900" dirty="0"/>
              <a:t> </a:t>
            </a:r>
            <a:r>
              <a:rPr lang="en-US" altLang="zh-TW" sz="900" dirty="0" err="1"/>
              <a:t>vẫn</a:t>
            </a:r>
            <a:r>
              <a:rPr lang="en-US" altLang="zh-TW" sz="900" dirty="0"/>
              <a:t> </a:t>
            </a:r>
            <a:r>
              <a:rPr lang="en-US" altLang="zh-TW" sz="900" dirty="0" err="1"/>
              <a:t>ch</a:t>
            </a:r>
            <a:r>
              <a:rPr lang="vi-VN" altLang="zh-TW" sz="900" dirty="0"/>
              <a:t>ư</a:t>
            </a:r>
            <a:r>
              <a:rPr lang="en-US" altLang="zh-TW" sz="900" dirty="0"/>
              <a:t>a </a:t>
            </a:r>
            <a:r>
              <a:rPr lang="en-US" altLang="zh-TW" sz="900" dirty="0" err="1"/>
              <a:t>lên</a:t>
            </a:r>
            <a:r>
              <a:rPr lang="en-US" altLang="zh-TW" sz="900" dirty="0"/>
              <a:t> </a:t>
            </a:r>
            <a:r>
              <a:rPr lang="en-US" altLang="zh-TW" sz="900" dirty="0" err="1"/>
              <a:t>đủ</a:t>
            </a:r>
            <a:r>
              <a:rPr lang="en-US" altLang="zh-TW" sz="900" dirty="0"/>
              <a:t>. Quay </a:t>
            </a:r>
            <a:r>
              <a:rPr lang="en-US" altLang="zh-TW" sz="900" dirty="0" err="1"/>
              <a:t>lại</a:t>
            </a:r>
            <a:r>
              <a:rPr lang="en-US" altLang="zh-TW" sz="900" dirty="0"/>
              <a:t> </a:t>
            </a:r>
            <a:r>
              <a:rPr lang="en-US" altLang="zh-TW" sz="900" dirty="0" err="1"/>
              <a:t>màn</a:t>
            </a:r>
            <a:r>
              <a:rPr lang="en-US" altLang="zh-TW" sz="900" dirty="0"/>
              <a:t> </a:t>
            </a:r>
            <a:r>
              <a:rPr lang="en-US" altLang="zh-TW" sz="900" dirty="0" err="1"/>
              <a:t>hình</a:t>
            </a:r>
            <a:r>
              <a:rPr lang="en-US" altLang="zh-TW" sz="900" dirty="0"/>
              <a:t> </a:t>
            </a:r>
            <a:r>
              <a:rPr lang="en-US" altLang="zh-TW" sz="900" dirty="0" err="1"/>
              <a:t>cấu</a:t>
            </a:r>
            <a:r>
              <a:rPr lang="en-US" altLang="zh-TW" sz="900" dirty="0"/>
              <a:t> </a:t>
            </a:r>
            <a:r>
              <a:rPr lang="en-US" altLang="zh-TW" sz="900" dirty="0" err="1"/>
              <a:t>hình</a:t>
            </a:r>
            <a:r>
              <a:rPr lang="en-US" altLang="zh-TW" sz="900" dirty="0"/>
              <a:t> </a:t>
            </a:r>
            <a:r>
              <a:rPr lang="en-US" altLang="zh-TW" sz="900" dirty="0" err="1"/>
              <a:t>phụ</a:t>
            </a:r>
            <a:r>
              <a:rPr lang="en-US" altLang="zh-TW" sz="900" dirty="0"/>
              <a:t> </a:t>
            </a:r>
            <a:r>
              <a:rPr lang="en-US" altLang="zh-TW" sz="900" dirty="0" err="1"/>
              <a:t>liệu</a:t>
            </a:r>
            <a:r>
              <a:rPr lang="en-US" altLang="zh-TW" sz="900" dirty="0"/>
              <a:t> </a:t>
            </a:r>
            <a:r>
              <a:rPr lang="en-US" altLang="zh-TW" sz="900" dirty="0" err="1"/>
              <a:t>sile</a:t>
            </a:r>
            <a:r>
              <a:rPr lang="en-US" altLang="zh-TW" sz="900" dirty="0"/>
              <a:t> 33</a:t>
            </a:r>
          </a:p>
          <a:p>
            <a:r>
              <a:rPr lang="en-US" altLang="zh-TW" sz="900" dirty="0"/>
              <a:t>Sau </a:t>
            </a:r>
            <a:r>
              <a:rPr lang="en-US" altLang="zh-TW" sz="900" dirty="0" err="1"/>
              <a:t>khi</a:t>
            </a:r>
            <a:r>
              <a:rPr lang="en-US" altLang="zh-TW" sz="900" dirty="0"/>
              <a:t> </a:t>
            </a:r>
            <a:r>
              <a:rPr lang="en-US" altLang="zh-TW" sz="900" dirty="0" err="1"/>
              <a:t>thiết</a:t>
            </a:r>
            <a:r>
              <a:rPr lang="en-US" altLang="zh-TW" sz="900" dirty="0"/>
              <a:t> </a:t>
            </a:r>
            <a:r>
              <a:rPr lang="en-US" altLang="zh-TW" sz="900" dirty="0" err="1"/>
              <a:t>lập</a:t>
            </a:r>
            <a:r>
              <a:rPr lang="en-US" altLang="zh-TW" sz="900" dirty="0"/>
              <a:t> </a:t>
            </a:r>
            <a:r>
              <a:rPr lang="en-US" altLang="zh-TW" sz="900" dirty="0" err="1"/>
              <a:t>đầy</a:t>
            </a:r>
            <a:r>
              <a:rPr lang="en-US" altLang="zh-TW" sz="900" dirty="0"/>
              <a:t> </a:t>
            </a:r>
            <a:r>
              <a:rPr lang="en-US" altLang="zh-TW" sz="900" dirty="0" err="1"/>
              <a:t>đủ</a:t>
            </a:r>
            <a:r>
              <a:rPr lang="en-US" altLang="zh-TW" sz="900" dirty="0"/>
              <a:t> </a:t>
            </a:r>
            <a:r>
              <a:rPr lang="en-US" altLang="zh-TW" sz="900" dirty="0" err="1"/>
              <a:t>các</a:t>
            </a:r>
            <a:r>
              <a:rPr lang="en-US" altLang="zh-TW" sz="900" dirty="0"/>
              <a:t> </a:t>
            </a:r>
            <a:r>
              <a:rPr lang="en-US" altLang="zh-TW" sz="900" dirty="0" err="1"/>
              <a:t>phụ</a:t>
            </a:r>
            <a:r>
              <a:rPr lang="en-US" altLang="zh-TW" sz="900" dirty="0"/>
              <a:t> </a:t>
            </a:r>
            <a:r>
              <a:rPr lang="en-US" altLang="zh-TW" sz="900" dirty="0" err="1"/>
              <a:t>liệu</a:t>
            </a:r>
            <a:r>
              <a:rPr lang="en-US" altLang="zh-TW" sz="900" dirty="0"/>
              <a:t> </a:t>
            </a:r>
            <a:r>
              <a:rPr lang="en-US" altLang="zh-TW" sz="900" dirty="0" err="1"/>
              <a:t>như</a:t>
            </a:r>
            <a:r>
              <a:rPr lang="en-US" altLang="zh-TW" sz="900" dirty="0"/>
              <a:t> </a:t>
            </a:r>
            <a:r>
              <a:rPr lang="en-US" altLang="zh-TW" sz="900" dirty="0" err="1"/>
              <a:t>hình</a:t>
            </a:r>
            <a:r>
              <a:rPr lang="en-US" altLang="zh-TW" sz="900" dirty="0"/>
              <a:t> 2 </a:t>
            </a:r>
            <a:r>
              <a:rPr lang="en-US" altLang="zh-TW" sz="900" dirty="0" err="1"/>
              <a:t>chúng</a:t>
            </a:r>
            <a:r>
              <a:rPr lang="en-US" altLang="zh-TW" sz="900" dirty="0"/>
              <a:t> ta </a:t>
            </a:r>
            <a:r>
              <a:rPr lang="en-US" altLang="zh-TW" sz="900" dirty="0" err="1"/>
              <a:t>lại</a:t>
            </a:r>
            <a:r>
              <a:rPr lang="en-US" altLang="zh-TW" sz="900" dirty="0"/>
              <a:t> </a:t>
            </a:r>
            <a:r>
              <a:rPr lang="en-US" altLang="zh-TW" sz="900" dirty="0" err="1"/>
              <a:t>tiếp</a:t>
            </a:r>
            <a:r>
              <a:rPr lang="en-US" altLang="zh-TW" sz="900" dirty="0"/>
              <a:t> </a:t>
            </a:r>
            <a:r>
              <a:rPr lang="en-US" altLang="zh-TW" sz="900" dirty="0" err="1"/>
              <a:t>tục</a:t>
            </a:r>
            <a:r>
              <a:rPr lang="en-US" altLang="zh-TW" sz="900" dirty="0"/>
              <a:t> scan qua </a:t>
            </a:r>
            <a:r>
              <a:rPr lang="en-US" altLang="zh-TW" sz="900" dirty="0" err="1"/>
              <a:t>trạm</a:t>
            </a:r>
            <a:r>
              <a:rPr lang="en-US" altLang="zh-TW" sz="900" dirty="0"/>
              <a:t> </a:t>
            </a:r>
            <a:r>
              <a:rPr lang="en-US" altLang="zh-TW" sz="900" dirty="0" err="1"/>
              <a:t>là</a:t>
            </a:r>
            <a:r>
              <a:rPr lang="en-US" altLang="zh-TW" sz="900" dirty="0"/>
              <a:t> OK </a:t>
            </a:r>
          </a:p>
        </p:txBody>
      </p:sp>
      <p:pic>
        <p:nvPicPr>
          <p:cNvPr id="6" name="Picture 5">
            <a:extLst>
              <a:ext uri="{FF2B5EF4-FFF2-40B4-BE49-F238E27FC236}">
                <a16:creationId xmlns:a16="http://schemas.microsoft.com/office/drawing/2014/main" id="{886BB9F4-EEFA-4154-BCE5-1688292F7A36}"/>
              </a:ext>
            </a:extLst>
          </p:cNvPr>
          <p:cNvPicPr>
            <a:picLocks noChangeAspect="1"/>
          </p:cNvPicPr>
          <p:nvPr/>
        </p:nvPicPr>
        <p:blipFill>
          <a:blip r:embed="rId4"/>
          <a:stretch>
            <a:fillRect/>
          </a:stretch>
        </p:blipFill>
        <p:spPr>
          <a:xfrm>
            <a:off x="5731933" y="2404533"/>
            <a:ext cx="6096000" cy="1842888"/>
          </a:xfrm>
          <a:prstGeom prst="rect">
            <a:avLst/>
          </a:prstGeom>
        </p:spPr>
      </p:pic>
      <p:sp>
        <p:nvSpPr>
          <p:cNvPr id="7" name="Oval 6">
            <a:extLst>
              <a:ext uri="{FF2B5EF4-FFF2-40B4-BE49-F238E27FC236}">
                <a16:creationId xmlns:a16="http://schemas.microsoft.com/office/drawing/2014/main" id="{2EE7633B-851E-4F46-8CEA-988A401946B5}"/>
              </a:ext>
            </a:extLst>
          </p:cNvPr>
          <p:cNvSpPr/>
          <p:nvPr/>
        </p:nvSpPr>
        <p:spPr>
          <a:xfrm>
            <a:off x="5270164" y="1380724"/>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a:t>
            </a:r>
            <a:endParaRPr lang="zh-TW" altLang="en-US" sz="1400" dirty="0"/>
          </a:p>
        </p:txBody>
      </p:sp>
      <p:sp>
        <p:nvSpPr>
          <p:cNvPr id="9" name="Oval 8">
            <a:extLst>
              <a:ext uri="{FF2B5EF4-FFF2-40B4-BE49-F238E27FC236}">
                <a16:creationId xmlns:a16="http://schemas.microsoft.com/office/drawing/2014/main" id="{ECC4FBA4-87CD-46D3-B19A-EEB861BFD312}"/>
              </a:ext>
            </a:extLst>
          </p:cNvPr>
          <p:cNvSpPr/>
          <p:nvPr/>
        </p:nvSpPr>
        <p:spPr>
          <a:xfrm>
            <a:off x="11480800" y="2468039"/>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2</a:t>
            </a:r>
            <a:endParaRPr lang="zh-TW" altLang="en-US" sz="1400" dirty="0"/>
          </a:p>
        </p:txBody>
      </p:sp>
      <p:sp>
        <p:nvSpPr>
          <p:cNvPr id="10" name="Oval 9">
            <a:extLst>
              <a:ext uri="{FF2B5EF4-FFF2-40B4-BE49-F238E27FC236}">
                <a16:creationId xmlns:a16="http://schemas.microsoft.com/office/drawing/2014/main" id="{BBFC1259-6777-46E8-BA9E-639C4C82C8E9}"/>
              </a:ext>
            </a:extLst>
          </p:cNvPr>
          <p:cNvSpPr/>
          <p:nvPr/>
        </p:nvSpPr>
        <p:spPr>
          <a:xfrm>
            <a:off x="5131330" y="4033110"/>
            <a:ext cx="347133"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3</a:t>
            </a:r>
            <a:endParaRPr lang="zh-TW" altLang="en-US" sz="1400" dirty="0"/>
          </a:p>
        </p:txBody>
      </p:sp>
      <p:sp>
        <p:nvSpPr>
          <p:cNvPr id="11" name="Oval 10">
            <a:extLst>
              <a:ext uri="{FF2B5EF4-FFF2-40B4-BE49-F238E27FC236}">
                <a16:creationId xmlns:a16="http://schemas.microsoft.com/office/drawing/2014/main" id="{9751CE49-4CEB-42DF-B263-E38957A87F64}"/>
              </a:ext>
            </a:extLst>
          </p:cNvPr>
          <p:cNvSpPr/>
          <p:nvPr/>
        </p:nvSpPr>
        <p:spPr>
          <a:xfrm>
            <a:off x="5748867" y="1380723"/>
            <a:ext cx="660400" cy="3188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400" dirty="0"/>
              <a:t>1,3</a:t>
            </a:r>
            <a:endParaRPr lang="zh-TW" altLang="en-US" sz="1400" dirty="0"/>
          </a:p>
        </p:txBody>
      </p:sp>
    </p:spTree>
    <p:extLst>
      <p:ext uri="{BB962C8B-B14F-4D97-AF65-F5344CB8AC3E}">
        <p14:creationId xmlns:p14="http://schemas.microsoft.com/office/powerpoint/2010/main" val="28102772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90174-9A30-4F59-86A3-B6C64D2A0327}"/>
              </a:ext>
            </a:extLst>
          </p:cNvPr>
          <p:cNvSpPr>
            <a:spLocks noGrp="1"/>
          </p:cNvSpPr>
          <p:nvPr>
            <p:ph type="title"/>
          </p:nvPr>
        </p:nvSpPr>
        <p:spPr/>
        <p:txBody>
          <a:bodyPr/>
          <a:lstStyle/>
          <a:p>
            <a:endParaRPr lang="zh-TW" altLang="en-US"/>
          </a:p>
        </p:txBody>
      </p:sp>
      <p:pic>
        <p:nvPicPr>
          <p:cNvPr id="3" name="Picture 2">
            <a:extLst>
              <a:ext uri="{FF2B5EF4-FFF2-40B4-BE49-F238E27FC236}">
                <a16:creationId xmlns:a16="http://schemas.microsoft.com/office/drawing/2014/main" id="{1D3EEE7C-5D2C-4FED-A19F-4721FCA44B82}"/>
              </a:ext>
            </a:extLst>
          </p:cNvPr>
          <p:cNvPicPr>
            <a:picLocks noChangeAspect="1"/>
          </p:cNvPicPr>
          <p:nvPr/>
        </p:nvPicPr>
        <p:blipFill>
          <a:blip r:embed="rId2"/>
          <a:stretch>
            <a:fillRect/>
          </a:stretch>
        </p:blipFill>
        <p:spPr>
          <a:xfrm>
            <a:off x="104775" y="1462229"/>
            <a:ext cx="6408208" cy="2254638"/>
          </a:xfrm>
          <a:prstGeom prst="rect">
            <a:avLst/>
          </a:prstGeom>
        </p:spPr>
      </p:pic>
      <p:pic>
        <p:nvPicPr>
          <p:cNvPr id="4" name="Picture 3">
            <a:extLst>
              <a:ext uri="{FF2B5EF4-FFF2-40B4-BE49-F238E27FC236}">
                <a16:creationId xmlns:a16="http://schemas.microsoft.com/office/drawing/2014/main" id="{FC8FBBF7-62FE-4DB8-921B-5A781BC72BB9}"/>
              </a:ext>
            </a:extLst>
          </p:cNvPr>
          <p:cNvPicPr>
            <a:picLocks noChangeAspect="1"/>
          </p:cNvPicPr>
          <p:nvPr/>
        </p:nvPicPr>
        <p:blipFill>
          <a:blip r:embed="rId3"/>
          <a:stretch>
            <a:fillRect/>
          </a:stretch>
        </p:blipFill>
        <p:spPr>
          <a:xfrm>
            <a:off x="104775" y="3866190"/>
            <a:ext cx="6408208" cy="2452556"/>
          </a:xfrm>
          <a:prstGeom prst="rect">
            <a:avLst/>
          </a:prstGeom>
        </p:spPr>
      </p:pic>
      <p:sp>
        <p:nvSpPr>
          <p:cNvPr id="5" name="Rectangle 4">
            <a:extLst>
              <a:ext uri="{FF2B5EF4-FFF2-40B4-BE49-F238E27FC236}">
                <a16:creationId xmlns:a16="http://schemas.microsoft.com/office/drawing/2014/main" id="{2743E9D9-61D2-45CD-A399-6878D93BC340}"/>
              </a:ext>
            </a:extLst>
          </p:cNvPr>
          <p:cNvSpPr/>
          <p:nvPr/>
        </p:nvSpPr>
        <p:spPr>
          <a:xfrm>
            <a:off x="6714067" y="1462229"/>
            <a:ext cx="4523363" cy="230832"/>
          </a:xfrm>
          <a:prstGeom prst="rect">
            <a:avLst/>
          </a:prstGeom>
        </p:spPr>
        <p:txBody>
          <a:bodyPr wrap="square">
            <a:spAutoFit/>
          </a:bodyPr>
          <a:lstStyle/>
          <a:p>
            <a:r>
              <a:rPr lang="en-US" altLang="zh-CN" sz="900" dirty="0" err="1"/>
              <a:t>Tại</a:t>
            </a:r>
            <a:r>
              <a:rPr lang="en-US" altLang="zh-CN" sz="900" dirty="0"/>
              <a:t> </a:t>
            </a:r>
            <a:r>
              <a:rPr lang="en-US" altLang="zh-CN" sz="900" dirty="0" err="1"/>
              <a:t>màn</a:t>
            </a:r>
            <a:r>
              <a:rPr lang="en-US" altLang="zh-CN" sz="900" dirty="0"/>
              <a:t> </a:t>
            </a:r>
            <a:r>
              <a:rPr lang="en-US" altLang="zh-CN" sz="900" dirty="0" err="1"/>
              <a:t>hình</a:t>
            </a:r>
            <a:r>
              <a:rPr lang="en-US" altLang="zh-CN" sz="900" dirty="0"/>
              <a:t> </a:t>
            </a:r>
            <a:r>
              <a:rPr lang="en-US" altLang="zh-CN" sz="900" dirty="0" err="1"/>
              <a:t>tiếp</a:t>
            </a:r>
            <a:r>
              <a:rPr lang="en-US" altLang="zh-CN" sz="900" dirty="0"/>
              <a:t> </a:t>
            </a:r>
            <a:r>
              <a:rPr lang="en-US" altLang="zh-CN" sz="900" dirty="0" err="1"/>
              <a:t>tục</a:t>
            </a:r>
            <a:r>
              <a:rPr lang="en-US" altLang="zh-CN" sz="900" dirty="0"/>
              <a:t> </a:t>
            </a:r>
            <a:r>
              <a:rPr lang="en-US" altLang="zh-CN" sz="900" dirty="0" err="1"/>
              <a:t>báo</a:t>
            </a:r>
            <a:r>
              <a:rPr lang="en-US" altLang="zh-CN" sz="900" dirty="0"/>
              <a:t> </a:t>
            </a:r>
            <a:r>
              <a:rPr lang="en-US" altLang="zh-CN" sz="900" dirty="0" err="1"/>
              <a:t>lỗi</a:t>
            </a:r>
            <a:r>
              <a:rPr lang="en-US" altLang="zh-CN" sz="900" dirty="0"/>
              <a:t> </a:t>
            </a:r>
            <a:r>
              <a:rPr lang="en-US" altLang="zh-CN" sz="900" dirty="0" err="1"/>
              <a:t>tức</a:t>
            </a:r>
            <a:r>
              <a:rPr lang="en-US" altLang="zh-CN" sz="900" dirty="0"/>
              <a:t> </a:t>
            </a:r>
            <a:r>
              <a:rPr lang="en-US" altLang="zh-CN" sz="900" dirty="0" err="1"/>
              <a:t>là</a:t>
            </a:r>
            <a:r>
              <a:rPr lang="en-US" altLang="zh-CN" sz="900" dirty="0"/>
              <a:t> </a:t>
            </a:r>
            <a:r>
              <a:rPr lang="en-US" altLang="zh-CN" sz="900" dirty="0" err="1"/>
              <a:t>ch</a:t>
            </a:r>
            <a:r>
              <a:rPr lang="vi-VN" altLang="zh-CN" sz="900" dirty="0"/>
              <a:t>ư</a:t>
            </a:r>
            <a:r>
              <a:rPr lang="en-US" altLang="zh-CN" sz="900" dirty="0"/>
              <a:t>a </a:t>
            </a:r>
            <a:r>
              <a:rPr lang="en-US" altLang="zh-CN" sz="900" dirty="0" err="1"/>
              <a:t>lên</a:t>
            </a:r>
            <a:r>
              <a:rPr lang="en-US" altLang="zh-CN" sz="900" dirty="0"/>
              <a:t> </a:t>
            </a:r>
            <a:r>
              <a:rPr lang="en-US" altLang="zh-CN" sz="900" dirty="0" err="1"/>
              <a:t>đủ</a:t>
            </a:r>
            <a:r>
              <a:rPr lang="en-US" altLang="zh-CN" sz="900" dirty="0"/>
              <a:t> </a:t>
            </a:r>
            <a:r>
              <a:rPr lang="en-US" altLang="zh-CN" sz="900" dirty="0" err="1"/>
              <a:t>liệu</a:t>
            </a:r>
            <a:r>
              <a:rPr lang="en-US" altLang="zh-CN" sz="900" dirty="0"/>
              <a:t> </a:t>
            </a:r>
            <a:r>
              <a:rPr lang="en-US" altLang="zh-CN" sz="900" dirty="0" err="1"/>
              <a:t>của</a:t>
            </a:r>
            <a:r>
              <a:rPr lang="en-US" altLang="zh-CN" sz="900" dirty="0"/>
              <a:t> PTH </a:t>
            </a:r>
            <a:r>
              <a:rPr lang="en-US" altLang="zh-CN" sz="900" dirty="0" err="1"/>
              <a:t>tại</a:t>
            </a:r>
            <a:r>
              <a:rPr lang="en-US" altLang="zh-CN" sz="900" dirty="0"/>
              <a:t> </a:t>
            </a:r>
            <a:r>
              <a:rPr lang="en-US" altLang="zh-CN" sz="900" dirty="0" err="1"/>
              <a:t>bảng</a:t>
            </a:r>
            <a:r>
              <a:rPr lang="en-US" altLang="zh-CN" sz="900" dirty="0"/>
              <a:t>  </a:t>
            </a:r>
            <a:endParaRPr lang="en-US" altLang="zh-TW" sz="900" dirty="0"/>
          </a:p>
        </p:txBody>
      </p:sp>
      <p:pic>
        <p:nvPicPr>
          <p:cNvPr id="6" name="Picture 5">
            <a:extLst>
              <a:ext uri="{FF2B5EF4-FFF2-40B4-BE49-F238E27FC236}">
                <a16:creationId xmlns:a16="http://schemas.microsoft.com/office/drawing/2014/main" id="{F6841CAD-B122-4890-B4D0-62F7875E6FC1}"/>
              </a:ext>
            </a:extLst>
          </p:cNvPr>
          <p:cNvPicPr>
            <a:picLocks noChangeAspect="1"/>
          </p:cNvPicPr>
          <p:nvPr/>
        </p:nvPicPr>
        <p:blipFill>
          <a:blip r:embed="rId4"/>
          <a:stretch>
            <a:fillRect/>
          </a:stretch>
        </p:blipFill>
        <p:spPr>
          <a:xfrm>
            <a:off x="6667986" y="1855311"/>
            <a:ext cx="4615523" cy="422222"/>
          </a:xfrm>
          <a:prstGeom prst="rect">
            <a:avLst/>
          </a:prstGeom>
        </p:spPr>
      </p:pic>
      <p:sp>
        <p:nvSpPr>
          <p:cNvPr id="7" name="Rectangle 6">
            <a:extLst>
              <a:ext uri="{FF2B5EF4-FFF2-40B4-BE49-F238E27FC236}">
                <a16:creationId xmlns:a16="http://schemas.microsoft.com/office/drawing/2014/main" id="{5361A297-6FC3-4F08-97EC-685562FFCE9D}"/>
              </a:ext>
            </a:extLst>
          </p:cNvPr>
          <p:cNvSpPr/>
          <p:nvPr/>
        </p:nvSpPr>
        <p:spPr>
          <a:xfrm>
            <a:off x="6667986" y="2474132"/>
            <a:ext cx="4523363" cy="507831"/>
          </a:xfrm>
          <a:prstGeom prst="rect">
            <a:avLst/>
          </a:prstGeom>
        </p:spPr>
        <p:txBody>
          <a:bodyPr wrap="square">
            <a:spAutoFit/>
          </a:bodyPr>
          <a:lstStyle/>
          <a:p>
            <a:r>
              <a:rPr lang="en-US" altLang="zh-CN" sz="900" dirty="0"/>
              <a:t>Sau </a:t>
            </a:r>
            <a:r>
              <a:rPr lang="en-US" altLang="zh-CN" sz="900" dirty="0" err="1"/>
              <a:t>khi</a:t>
            </a:r>
            <a:r>
              <a:rPr lang="en-US" altLang="zh-CN" sz="900" dirty="0"/>
              <a:t> </a:t>
            </a:r>
            <a:r>
              <a:rPr lang="en-US" altLang="zh-CN" sz="900" dirty="0" err="1"/>
              <a:t>lên</a:t>
            </a:r>
            <a:r>
              <a:rPr lang="en-US" altLang="zh-CN" sz="900" dirty="0"/>
              <a:t> </a:t>
            </a:r>
            <a:r>
              <a:rPr lang="en-US" altLang="zh-CN" sz="900" dirty="0" err="1"/>
              <a:t>đủ</a:t>
            </a:r>
            <a:r>
              <a:rPr lang="en-US" altLang="zh-CN" sz="900" dirty="0"/>
              <a:t> </a:t>
            </a:r>
            <a:r>
              <a:rPr lang="en-US" altLang="zh-CN" sz="900" dirty="0" err="1"/>
              <a:t>liệu</a:t>
            </a:r>
            <a:r>
              <a:rPr lang="en-US" altLang="zh-CN" sz="900" dirty="0"/>
              <a:t> PTH </a:t>
            </a:r>
            <a:r>
              <a:rPr lang="en-US" altLang="zh-CN" sz="900" dirty="0" err="1"/>
              <a:t>chúng</a:t>
            </a:r>
            <a:r>
              <a:rPr lang="en-US" altLang="zh-CN" sz="900" dirty="0"/>
              <a:t> ta </a:t>
            </a:r>
            <a:r>
              <a:rPr lang="en-US" altLang="zh-CN" sz="900" dirty="0" err="1"/>
              <a:t>lại</a:t>
            </a:r>
            <a:r>
              <a:rPr lang="en-US" altLang="zh-CN" sz="900" dirty="0"/>
              <a:t> </a:t>
            </a:r>
            <a:r>
              <a:rPr lang="en-US" altLang="zh-CN" sz="900" dirty="0" err="1"/>
              <a:t>tiếp</a:t>
            </a:r>
            <a:r>
              <a:rPr lang="en-US" altLang="zh-CN" sz="900" dirty="0"/>
              <a:t> </a:t>
            </a:r>
            <a:r>
              <a:rPr lang="en-US" altLang="zh-CN" sz="900" dirty="0" err="1"/>
              <a:t>tục</a:t>
            </a:r>
            <a:r>
              <a:rPr lang="en-US" altLang="zh-CN" sz="900" dirty="0"/>
              <a:t> scan qua </a:t>
            </a:r>
            <a:r>
              <a:rPr lang="en-US" altLang="zh-CN" sz="900" dirty="0" err="1"/>
              <a:t>trạm</a:t>
            </a:r>
            <a:r>
              <a:rPr lang="en-US" altLang="zh-CN" sz="900" dirty="0"/>
              <a:t>.</a:t>
            </a:r>
          </a:p>
          <a:p>
            <a:r>
              <a:rPr lang="en-US" altLang="zh-TW" sz="900" dirty="0" err="1"/>
              <a:t>Hiện</a:t>
            </a:r>
            <a:r>
              <a:rPr lang="en-US" altLang="zh-TW" sz="900" dirty="0"/>
              <a:t> </a:t>
            </a:r>
            <a:r>
              <a:rPr lang="en-US" altLang="zh-TW" sz="900" dirty="0" err="1"/>
              <a:t>tại</a:t>
            </a:r>
            <a:r>
              <a:rPr lang="en-US" altLang="zh-TW" sz="900" dirty="0"/>
              <a:t> </a:t>
            </a:r>
            <a:r>
              <a:rPr lang="en-US" altLang="zh-TW" sz="900" dirty="0" err="1"/>
              <a:t>màn</a:t>
            </a:r>
            <a:r>
              <a:rPr lang="en-US" altLang="zh-TW" sz="900" dirty="0"/>
              <a:t> </a:t>
            </a:r>
            <a:r>
              <a:rPr lang="en-US" altLang="zh-TW" sz="900" dirty="0" err="1"/>
              <a:t>hình</a:t>
            </a:r>
            <a:r>
              <a:rPr lang="en-US" altLang="zh-TW" sz="900" dirty="0"/>
              <a:t> scan </a:t>
            </a:r>
            <a:r>
              <a:rPr lang="en-US" altLang="zh-TW" sz="900" dirty="0" err="1"/>
              <a:t>lên</a:t>
            </a:r>
            <a:r>
              <a:rPr lang="en-US" altLang="zh-TW" sz="900" dirty="0"/>
              <a:t> </a:t>
            </a:r>
            <a:r>
              <a:rPr lang="en-US" altLang="zh-TW" sz="900" dirty="0" err="1"/>
              <a:t>liệu</a:t>
            </a:r>
            <a:r>
              <a:rPr lang="en-US" altLang="zh-TW" sz="900" dirty="0"/>
              <a:t> PTH </a:t>
            </a:r>
            <a:r>
              <a:rPr lang="en-US" altLang="zh-TW" sz="900" dirty="0" err="1"/>
              <a:t>đang</a:t>
            </a:r>
            <a:r>
              <a:rPr lang="en-US" altLang="zh-TW" sz="900" dirty="0"/>
              <a:t> </a:t>
            </a:r>
            <a:r>
              <a:rPr lang="en-US" altLang="zh-TW" sz="900" dirty="0" err="1"/>
              <a:t>ch</a:t>
            </a:r>
            <a:r>
              <a:rPr lang="vi-VN" altLang="zh-TW" sz="900" dirty="0"/>
              <a:t>ư</a:t>
            </a:r>
            <a:r>
              <a:rPr lang="en-US" altLang="zh-TW" sz="900" dirty="0"/>
              <a:t>a </a:t>
            </a:r>
            <a:r>
              <a:rPr lang="en-US" altLang="zh-TW" sz="900" dirty="0" err="1"/>
              <a:t>được</a:t>
            </a:r>
            <a:r>
              <a:rPr lang="en-US" altLang="zh-TW" sz="900" dirty="0"/>
              <a:t> </a:t>
            </a:r>
            <a:r>
              <a:rPr lang="en-US" altLang="zh-TW" sz="900" dirty="0" err="1"/>
              <a:t>xử</a:t>
            </a:r>
            <a:r>
              <a:rPr lang="en-US" altLang="zh-TW" sz="900" dirty="0"/>
              <a:t> </a:t>
            </a:r>
            <a:r>
              <a:rPr lang="en-US" altLang="zh-TW" sz="900" dirty="0" err="1"/>
              <a:t>lý</a:t>
            </a:r>
            <a:r>
              <a:rPr lang="en-US" altLang="zh-TW" sz="900" dirty="0"/>
              <a:t> </a:t>
            </a:r>
            <a:r>
              <a:rPr lang="en-US" altLang="zh-TW" sz="900" dirty="0" err="1"/>
              <a:t>nên</a:t>
            </a:r>
            <a:r>
              <a:rPr lang="en-US" altLang="zh-TW" sz="900" dirty="0"/>
              <a:t> </a:t>
            </a:r>
            <a:r>
              <a:rPr lang="en-US" altLang="zh-TW" sz="900" dirty="0" err="1"/>
              <a:t>chúng</a:t>
            </a:r>
            <a:r>
              <a:rPr lang="en-US" altLang="zh-TW" sz="900" dirty="0"/>
              <a:t> ta </a:t>
            </a:r>
            <a:r>
              <a:rPr lang="en-US" altLang="zh-TW" sz="900" dirty="0" err="1"/>
              <a:t>sẽ</a:t>
            </a:r>
            <a:r>
              <a:rPr lang="en-US" altLang="zh-TW" sz="900" dirty="0"/>
              <a:t> insert </a:t>
            </a:r>
            <a:r>
              <a:rPr lang="en-US" altLang="zh-TW" sz="900" dirty="0" err="1"/>
              <a:t>trực</a:t>
            </a:r>
            <a:r>
              <a:rPr lang="en-US" altLang="zh-TW" sz="900" dirty="0"/>
              <a:t> </a:t>
            </a:r>
            <a:r>
              <a:rPr lang="en-US" altLang="zh-TW" sz="900" dirty="0" err="1"/>
              <a:t>tiếp</a:t>
            </a:r>
            <a:r>
              <a:rPr lang="en-US" altLang="zh-TW" sz="900" dirty="0"/>
              <a:t> </a:t>
            </a:r>
            <a:r>
              <a:rPr lang="en-US" altLang="zh-TW" sz="900" dirty="0" err="1"/>
              <a:t>liệu</a:t>
            </a:r>
            <a:r>
              <a:rPr lang="en-US" altLang="zh-TW" sz="900" dirty="0"/>
              <a:t> </a:t>
            </a:r>
            <a:r>
              <a:rPr lang="en-US" altLang="zh-TW" sz="900" dirty="0" err="1"/>
              <a:t>cho</a:t>
            </a:r>
            <a:r>
              <a:rPr lang="en-US" altLang="zh-TW" sz="900" dirty="0"/>
              <a:t> </a:t>
            </a:r>
            <a:r>
              <a:rPr lang="en-US" altLang="zh-TW" sz="900" dirty="0" err="1"/>
              <a:t>trạm</a:t>
            </a:r>
            <a:r>
              <a:rPr lang="en-US" altLang="zh-TW" sz="900" dirty="0"/>
              <a:t> PTH </a:t>
            </a:r>
            <a:r>
              <a:rPr lang="en-US" altLang="zh-TW" sz="900" dirty="0" err="1"/>
              <a:t>gồm</a:t>
            </a:r>
            <a:r>
              <a:rPr lang="en-US" altLang="zh-TW" sz="900" dirty="0"/>
              <a:t> </a:t>
            </a:r>
            <a:r>
              <a:rPr lang="en-US" altLang="zh-TW" sz="900" dirty="0" err="1"/>
              <a:t>hai</a:t>
            </a:r>
            <a:r>
              <a:rPr lang="en-US" altLang="zh-TW" sz="900" dirty="0"/>
              <a:t> </a:t>
            </a:r>
            <a:r>
              <a:rPr lang="en-US" altLang="zh-TW" sz="900" dirty="0" err="1"/>
              <a:t>bảng</a:t>
            </a:r>
            <a:r>
              <a:rPr lang="en-US" altLang="zh-TW" sz="900" dirty="0"/>
              <a:t> </a:t>
            </a:r>
            <a:r>
              <a:rPr lang="en-US" altLang="zh-TW" sz="900" b="1" i="1" dirty="0" err="1"/>
              <a:t>pth_feed</a:t>
            </a:r>
            <a:r>
              <a:rPr lang="en-US" altLang="zh-TW" sz="900" b="1" i="1" dirty="0"/>
              <a:t> </a:t>
            </a:r>
            <a:r>
              <a:rPr lang="en-US" altLang="zh-TW" sz="900" b="1" i="1" dirty="0" err="1"/>
              <a:t>và</a:t>
            </a:r>
            <a:r>
              <a:rPr lang="en-US" altLang="zh-TW" sz="900" b="1" i="1" dirty="0"/>
              <a:t> </a:t>
            </a:r>
            <a:r>
              <a:rPr lang="en-US" altLang="zh-TW" sz="900" b="1" i="1" dirty="0" err="1"/>
              <a:t>pth_feed_record</a:t>
            </a:r>
            <a:endParaRPr lang="en-US" altLang="zh-TW" sz="900" b="1" i="1" dirty="0"/>
          </a:p>
        </p:txBody>
      </p:sp>
      <p:sp>
        <p:nvSpPr>
          <p:cNvPr id="8" name="Rectangle 7">
            <a:extLst>
              <a:ext uri="{FF2B5EF4-FFF2-40B4-BE49-F238E27FC236}">
                <a16:creationId xmlns:a16="http://schemas.microsoft.com/office/drawing/2014/main" id="{A69E3132-A244-4C32-AAB4-8C673A6FE451}"/>
              </a:ext>
            </a:extLst>
          </p:cNvPr>
          <p:cNvSpPr/>
          <p:nvPr/>
        </p:nvSpPr>
        <p:spPr>
          <a:xfrm>
            <a:off x="6714065" y="3148257"/>
            <a:ext cx="4523363" cy="230832"/>
          </a:xfrm>
          <a:prstGeom prst="rect">
            <a:avLst/>
          </a:prstGeom>
        </p:spPr>
        <p:txBody>
          <a:bodyPr wrap="square">
            <a:spAutoFit/>
          </a:bodyPr>
          <a:lstStyle/>
          <a:p>
            <a:r>
              <a:rPr lang="en-US" altLang="zh-CN" sz="900" dirty="0" err="1"/>
              <a:t>Thực</a:t>
            </a:r>
            <a:r>
              <a:rPr lang="en-US" altLang="zh-CN" sz="900" dirty="0"/>
              <a:t> </a:t>
            </a:r>
            <a:r>
              <a:rPr lang="en-US" altLang="zh-CN" sz="900" dirty="0" err="1"/>
              <a:t>hiện</a:t>
            </a:r>
            <a:r>
              <a:rPr lang="en-US" altLang="zh-CN" sz="900" dirty="0"/>
              <a:t> insert </a:t>
            </a:r>
            <a:r>
              <a:rPr lang="en-US" altLang="zh-CN" sz="900" dirty="0" err="1"/>
              <a:t>dữ</a:t>
            </a:r>
            <a:r>
              <a:rPr lang="en-US" altLang="zh-CN" sz="900" dirty="0"/>
              <a:t> </a:t>
            </a:r>
            <a:r>
              <a:rPr lang="en-US" altLang="zh-CN" sz="900" dirty="0" err="1"/>
              <a:t>liệu</a:t>
            </a:r>
            <a:r>
              <a:rPr lang="en-US" altLang="zh-CN" sz="900" dirty="0"/>
              <a:t> </a:t>
            </a:r>
            <a:r>
              <a:rPr lang="en-US" altLang="zh-CN" sz="900" dirty="0" err="1"/>
              <a:t>đầy</a:t>
            </a:r>
            <a:r>
              <a:rPr lang="en-US" altLang="zh-CN" sz="900" dirty="0"/>
              <a:t> </a:t>
            </a:r>
            <a:r>
              <a:rPr lang="en-US" altLang="zh-CN" sz="900" dirty="0" err="1"/>
              <a:t>đủ</a:t>
            </a:r>
            <a:r>
              <a:rPr lang="en-US" altLang="zh-CN" sz="900" dirty="0"/>
              <a:t> </a:t>
            </a:r>
            <a:r>
              <a:rPr lang="en-US" altLang="zh-CN" sz="900" dirty="0" err="1"/>
              <a:t>xong</a:t>
            </a:r>
            <a:r>
              <a:rPr lang="en-US" altLang="zh-CN" sz="900" dirty="0"/>
              <a:t> </a:t>
            </a:r>
            <a:r>
              <a:rPr lang="en-US" altLang="zh-CN" sz="900" dirty="0" err="1"/>
              <a:t>tiếp</a:t>
            </a:r>
            <a:r>
              <a:rPr lang="en-US" altLang="zh-CN" sz="900" dirty="0"/>
              <a:t> </a:t>
            </a:r>
            <a:r>
              <a:rPr lang="en-US" altLang="zh-CN" sz="900" dirty="0" err="1"/>
              <a:t>tục</a:t>
            </a:r>
            <a:r>
              <a:rPr lang="en-US" altLang="zh-CN" sz="900" dirty="0"/>
              <a:t> scan qua </a:t>
            </a:r>
            <a:r>
              <a:rPr lang="en-US" altLang="zh-CN" sz="900" dirty="0" err="1"/>
              <a:t>trạm</a:t>
            </a:r>
            <a:endParaRPr lang="en-US" altLang="zh-TW" sz="900" b="1" i="1" dirty="0"/>
          </a:p>
        </p:txBody>
      </p:sp>
    </p:spTree>
    <p:extLst>
      <p:ext uri="{BB962C8B-B14F-4D97-AF65-F5344CB8AC3E}">
        <p14:creationId xmlns:p14="http://schemas.microsoft.com/office/powerpoint/2010/main" val="13356837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FE8E0-2274-41F2-9905-E8AF0740FC5C}"/>
              </a:ext>
            </a:extLst>
          </p:cNvPr>
          <p:cNvSpPr>
            <a:spLocks noGrp="1"/>
          </p:cNvSpPr>
          <p:nvPr>
            <p:ph type="title"/>
          </p:nvPr>
        </p:nvSpPr>
        <p:spPr/>
        <p:txBody>
          <a:bodyPr/>
          <a:lstStyle/>
          <a:p>
            <a:r>
              <a:rPr lang="en-US" altLang="zh-TW" dirty="0"/>
              <a:t>AOI-AW</a:t>
            </a:r>
            <a:endParaRPr lang="zh-TW" altLang="en-US" dirty="0"/>
          </a:p>
        </p:txBody>
      </p:sp>
      <p:pic>
        <p:nvPicPr>
          <p:cNvPr id="3" name="Picture 2">
            <a:extLst>
              <a:ext uri="{FF2B5EF4-FFF2-40B4-BE49-F238E27FC236}">
                <a16:creationId xmlns:a16="http://schemas.microsoft.com/office/drawing/2014/main" id="{5C0B3AC0-52AC-4E88-B2B6-2C9F85A718BF}"/>
              </a:ext>
            </a:extLst>
          </p:cNvPr>
          <p:cNvPicPr>
            <a:picLocks noChangeAspect="1"/>
          </p:cNvPicPr>
          <p:nvPr/>
        </p:nvPicPr>
        <p:blipFill>
          <a:blip r:embed="rId2"/>
          <a:stretch>
            <a:fillRect/>
          </a:stretch>
        </p:blipFill>
        <p:spPr>
          <a:xfrm>
            <a:off x="116531" y="1642534"/>
            <a:ext cx="5513801" cy="2084820"/>
          </a:xfrm>
          <a:prstGeom prst="rect">
            <a:avLst/>
          </a:prstGeom>
        </p:spPr>
      </p:pic>
      <p:sp>
        <p:nvSpPr>
          <p:cNvPr id="4" name="Rectangle 3">
            <a:extLst>
              <a:ext uri="{FF2B5EF4-FFF2-40B4-BE49-F238E27FC236}">
                <a16:creationId xmlns:a16="http://schemas.microsoft.com/office/drawing/2014/main" id="{E30CA97E-C9B8-436D-AD3F-65373A699762}"/>
              </a:ext>
            </a:extLst>
          </p:cNvPr>
          <p:cNvSpPr/>
          <p:nvPr/>
        </p:nvSpPr>
        <p:spPr>
          <a:xfrm>
            <a:off x="5803518" y="1678638"/>
            <a:ext cx="4523363" cy="230832"/>
          </a:xfrm>
          <a:prstGeom prst="rect">
            <a:avLst/>
          </a:prstGeom>
        </p:spPr>
        <p:txBody>
          <a:bodyPr wrap="square">
            <a:spAutoFit/>
          </a:bodyPr>
          <a:lstStyle/>
          <a:p>
            <a:r>
              <a:rPr lang="en-US" altLang="zh-TW" sz="900" dirty="0" err="1"/>
              <a:t>Tại</a:t>
            </a:r>
            <a:r>
              <a:rPr lang="en-US" altLang="zh-TW" sz="900" dirty="0"/>
              <a:t> </a:t>
            </a:r>
            <a:r>
              <a:rPr lang="en-US" altLang="zh-TW" sz="900" dirty="0" err="1"/>
              <a:t>màn</a:t>
            </a:r>
            <a:r>
              <a:rPr lang="en-US" altLang="zh-TW" sz="900" dirty="0"/>
              <a:t> </a:t>
            </a:r>
            <a:r>
              <a:rPr lang="en-US" altLang="zh-TW" sz="900" dirty="0" err="1"/>
              <a:t>hình</a:t>
            </a:r>
            <a:r>
              <a:rPr lang="en-US" altLang="zh-TW" sz="900" dirty="0"/>
              <a:t> scan qua </a:t>
            </a:r>
            <a:r>
              <a:rPr lang="en-US" altLang="zh-TW" sz="900" dirty="0" err="1"/>
              <a:t>trạm</a:t>
            </a:r>
            <a:r>
              <a:rPr lang="en-US" altLang="zh-TW" sz="900" dirty="0"/>
              <a:t> AOI-AW </a:t>
            </a:r>
            <a:r>
              <a:rPr lang="en-US" altLang="zh-TW" sz="900" dirty="0" err="1"/>
              <a:t>tiếp</a:t>
            </a:r>
            <a:r>
              <a:rPr lang="en-US" altLang="zh-TW" sz="900" dirty="0"/>
              <a:t> </a:t>
            </a:r>
            <a:r>
              <a:rPr lang="en-US" altLang="zh-TW" sz="900" dirty="0" err="1"/>
              <a:t>tục</a:t>
            </a:r>
            <a:r>
              <a:rPr lang="en-US" altLang="zh-TW" sz="900" dirty="0"/>
              <a:t> scan qua </a:t>
            </a:r>
            <a:r>
              <a:rPr lang="en-US" altLang="zh-TW" sz="900" dirty="0" err="1"/>
              <a:t>trạm</a:t>
            </a:r>
            <a:r>
              <a:rPr lang="en-US" altLang="zh-TW" sz="900" dirty="0"/>
              <a:t> </a:t>
            </a:r>
          </a:p>
        </p:txBody>
      </p:sp>
    </p:spTree>
    <p:extLst>
      <p:ext uri="{BB962C8B-B14F-4D97-AF65-F5344CB8AC3E}">
        <p14:creationId xmlns:p14="http://schemas.microsoft.com/office/powerpoint/2010/main" val="20375446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FBBDA-601E-4278-BBD4-F2C38FCA3B10}"/>
              </a:ext>
            </a:extLst>
          </p:cNvPr>
          <p:cNvSpPr>
            <a:spLocks noGrp="1"/>
          </p:cNvSpPr>
          <p:nvPr>
            <p:ph type="title"/>
          </p:nvPr>
        </p:nvSpPr>
        <p:spPr/>
        <p:txBody>
          <a:bodyPr/>
          <a:lstStyle/>
          <a:p>
            <a:r>
              <a:rPr lang="en-US" altLang="zh-TW" dirty="0"/>
              <a:t>P09-PTH-VI</a:t>
            </a:r>
            <a:endParaRPr lang="zh-TW" altLang="en-US" dirty="0"/>
          </a:p>
        </p:txBody>
      </p:sp>
      <p:pic>
        <p:nvPicPr>
          <p:cNvPr id="3" name="Picture 2">
            <a:extLst>
              <a:ext uri="{FF2B5EF4-FFF2-40B4-BE49-F238E27FC236}">
                <a16:creationId xmlns:a16="http://schemas.microsoft.com/office/drawing/2014/main" id="{72616BD9-3F80-4933-90AC-F20C1D14FD1E}"/>
              </a:ext>
            </a:extLst>
          </p:cNvPr>
          <p:cNvPicPr>
            <a:picLocks noChangeAspect="1"/>
          </p:cNvPicPr>
          <p:nvPr/>
        </p:nvPicPr>
        <p:blipFill>
          <a:blip r:embed="rId2"/>
          <a:stretch>
            <a:fillRect/>
          </a:stretch>
        </p:blipFill>
        <p:spPr>
          <a:xfrm>
            <a:off x="287866" y="1590003"/>
            <a:ext cx="5808134" cy="2939664"/>
          </a:xfrm>
          <a:prstGeom prst="rect">
            <a:avLst/>
          </a:prstGeom>
        </p:spPr>
      </p:pic>
      <p:sp>
        <p:nvSpPr>
          <p:cNvPr id="5" name="Rectangle 4">
            <a:extLst>
              <a:ext uri="{FF2B5EF4-FFF2-40B4-BE49-F238E27FC236}">
                <a16:creationId xmlns:a16="http://schemas.microsoft.com/office/drawing/2014/main" id="{D74318B8-BC6B-4D18-A9D6-F69E946781FB}"/>
              </a:ext>
            </a:extLst>
          </p:cNvPr>
          <p:cNvSpPr/>
          <p:nvPr/>
        </p:nvSpPr>
        <p:spPr>
          <a:xfrm>
            <a:off x="6396184" y="1634574"/>
            <a:ext cx="4523363" cy="230832"/>
          </a:xfrm>
          <a:prstGeom prst="rect">
            <a:avLst/>
          </a:prstGeom>
        </p:spPr>
        <p:txBody>
          <a:bodyPr wrap="square">
            <a:spAutoFit/>
          </a:bodyPr>
          <a:lstStyle/>
          <a:p>
            <a:r>
              <a:rPr lang="en-US" altLang="zh-TW" sz="900" dirty="0" err="1"/>
              <a:t>Tại</a:t>
            </a:r>
            <a:r>
              <a:rPr lang="en-US" altLang="zh-TW" sz="900" dirty="0"/>
              <a:t> </a:t>
            </a:r>
            <a:r>
              <a:rPr lang="en-US" altLang="zh-TW" sz="900" dirty="0" err="1"/>
              <a:t>màn</a:t>
            </a:r>
            <a:r>
              <a:rPr lang="en-US" altLang="zh-TW" sz="900" dirty="0"/>
              <a:t> </a:t>
            </a:r>
            <a:r>
              <a:rPr lang="en-US" altLang="zh-TW" sz="900" dirty="0" err="1"/>
              <a:t>hình</a:t>
            </a:r>
            <a:r>
              <a:rPr lang="en-US" altLang="zh-TW" sz="900" dirty="0"/>
              <a:t> scan qua </a:t>
            </a:r>
            <a:r>
              <a:rPr lang="en-US" altLang="zh-TW" sz="900" dirty="0" err="1"/>
              <a:t>trạm</a:t>
            </a:r>
            <a:r>
              <a:rPr lang="en-US" altLang="zh-TW" sz="900" dirty="0"/>
              <a:t> P09-PTH-VI </a:t>
            </a:r>
            <a:r>
              <a:rPr lang="en-US" altLang="zh-TW" sz="900" dirty="0" err="1"/>
              <a:t>tiếp</a:t>
            </a:r>
            <a:r>
              <a:rPr lang="en-US" altLang="zh-TW" sz="900" dirty="0"/>
              <a:t> </a:t>
            </a:r>
            <a:r>
              <a:rPr lang="en-US" altLang="zh-TW" sz="900" dirty="0" err="1"/>
              <a:t>tục</a:t>
            </a:r>
            <a:r>
              <a:rPr lang="en-US" altLang="zh-TW" sz="900" dirty="0"/>
              <a:t> scan qua </a:t>
            </a:r>
            <a:r>
              <a:rPr lang="en-US" altLang="zh-TW" sz="900" dirty="0" err="1"/>
              <a:t>trạm</a:t>
            </a:r>
            <a:r>
              <a:rPr lang="en-US" altLang="zh-TW" sz="900" dirty="0"/>
              <a:t> </a:t>
            </a:r>
          </a:p>
        </p:txBody>
      </p:sp>
    </p:spTree>
    <p:extLst>
      <p:ext uri="{BB962C8B-B14F-4D97-AF65-F5344CB8AC3E}">
        <p14:creationId xmlns:p14="http://schemas.microsoft.com/office/powerpoint/2010/main" val="4365624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13E4F-1107-4A6F-B09A-7AE6AEB325D8}"/>
              </a:ext>
            </a:extLst>
          </p:cNvPr>
          <p:cNvSpPr>
            <a:spLocks noGrp="1"/>
          </p:cNvSpPr>
          <p:nvPr>
            <p:ph type="title"/>
          </p:nvPr>
        </p:nvSpPr>
        <p:spPr/>
        <p:txBody>
          <a:bodyPr/>
          <a:lstStyle/>
          <a:p>
            <a:r>
              <a:rPr lang="en-US" altLang="zh-TW" dirty="0"/>
              <a:t>T09-X-RAY-P</a:t>
            </a:r>
            <a:endParaRPr lang="zh-TW" altLang="en-US" dirty="0"/>
          </a:p>
        </p:txBody>
      </p:sp>
      <p:pic>
        <p:nvPicPr>
          <p:cNvPr id="3" name="Picture 2">
            <a:extLst>
              <a:ext uri="{FF2B5EF4-FFF2-40B4-BE49-F238E27FC236}">
                <a16:creationId xmlns:a16="http://schemas.microsoft.com/office/drawing/2014/main" id="{AB4D079E-7B21-4330-BD47-A83A88EAB2C6}"/>
              </a:ext>
            </a:extLst>
          </p:cNvPr>
          <p:cNvPicPr>
            <a:picLocks noChangeAspect="1"/>
          </p:cNvPicPr>
          <p:nvPr/>
        </p:nvPicPr>
        <p:blipFill>
          <a:blip r:embed="rId2"/>
          <a:stretch>
            <a:fillRect/>
          </a:stretch>
        </p:blipFill>
        <p:spPr>
          <a:xfrm>
            <a:off x="118533" y="1705038"/>
            <a:ext cx="6961783" cy="2519830"/>
          </a:xfrm>
          <a:prstGeom prst="rect">
            <a:avLst/>
          </a:prstGeom>
        </p:spPr>
      </p:pic>
      <p:sp>
        <p:nvSpPr>
          <p:cNvPr id="4" name="Rectangle 3">
            <a:extLst>
              <a:ext uri="{FF2B5EF4-FFF2-40B4-BE49-F238E27FC236}">
                <a16:creationId xmlns:a16="http://schemas.microsoft.com/office/drawing/2014/main" id="{B54FCC26-7657-45B3-AEEC-BF868268BA92}"/>
              </a:ext>
            </a:extLst>
          </p:cNvPr>
          <p:cNvSpPr/>
          <p:nvPr/>
        </p:nvSpPr>
        <p:spPr>
          <a:xfrm>
            <a:off x="7268251" y="1705038"/>
            <a:ext cx="4523363" cy="230832"/>
          </a:xfrm>
          <a:prstGeom prst="rect">
            <a:avLst/>
          </a:prstGeom>
        </p:spPr>
        <p:txBody>
          <a:bodyPr wrap="square">
            <a:spAutoFit/>
          </a:bodyPr>
          <a:lstStyle/>
          <a:p>
            <a:r>
              <a:rPr lang="en-US" altLang="zh-TW" sz="900" dirty="0" err="1"/>
              <a:t>Tại</a:t>
            </a:r>
            <a:r>
              <a:rPr lang="en-US" altLang="zh-TW" sz="900" dirty="0"/>
              <a:t> </a:t>
            </a:r>
            <a:r>
              <a:rPr lang="en-US" altLang="zh-TW" sz="900" dirty="0" err="1"/>
              <a:t>màn</a:t>
            </a:r>
            <a:r>
              <a:rPr lang="en-US" altLang="zh-TW" sz="900" dirty="0"/>
              <a:t> </a:t>
            </a:r>
            <a:r>
              <a:rPr lang="en-US" altLang="zh-TW" sz="900" dirty="0" err="1"/>
              <a:t>hình</a:t>
            </a:r>
            <a:r>
              <a:rPr lang="en-US" altLang="zh-TW" sz="900" dirty="0"/>
              <a:t> scan qua </a:t>
            </a:r>
            <a:r>
              <a:rPr lang="en-US" altLang="zh-TW" sz="900" dirty="0" err="1"/>
              <a:t>trạm</a:t>
            </a:r>
            <a:r>
              <a:rPr lang="en-US" altLang="zh-TW" sz="900" dirty="0"/>
              <a:t> T09-X-RAY-P </a:t>
            </a:r>
            <a:r>
              <a:rPr lang="en-US" altLang="zh-TW" sz="900" dirty="0" err="1"/>
              <a:t>tiếp</a:t>
            </a:r>
            <a:r>
              <a:rPr lang="en-US" altLang="zh-TW" sz="900" dirty="0"/>
              <a:t> </a:t>
            </a:r>
            <a:r>
              <a:rPr lang="en-US" altLang="zh-TW" sz="900" dirty="0" err="1"/>
              <a:t>tục</a:t>
            </a:r>
            <a:r>
              <a:rPr lang="en-US" altLang="zh-TW" sz="900" dirty="0"/>
              <a:t> scan qua </a:t>
            </a:r>
            <a:r>
              <a:rPr lang="en-US" altLang="zh-TW" sz="900" dirty="0" err="1"/>
              <a:t>trạm</a:t>
            </a:r>
            <a:r>
              <a:rPr lang="en-US" altLang="zh-TW" sz="900" dirty="0"/>
              <a:t> </a:t>
            </a:r>
          </a:p>
        </p:txBody>
      </p:sp>
    </p:spTree>
    <p:extLst>
      <p:ext uri="{BB962C8B-B14F-4D97-AF65-F5344CB8AC3E}">
        <p14:creationId xmlns:p14="http://schemas.microsoft.com/office/powerpoint/2010/main" val="1411645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0B446E-4D5D-4607-B101-F5E02AA4DC89}"/>
              </a:ext>
            </a:extLst>
          </p:cNvPr>
          <p:cNvPicPr>
            <a:picLocks noChangeAspect="1"/>
          </p:cNvPicPr>
          <p:nvPr/>
        </p:nvPicPr>
        <p:blipFill>
          <a:blip r:embed="rId2"/>
          <a:stretch>
            <a:fillRect/>
          </a:stretch>
        </p:blipFill>
        <p:spPr>
          <a:xfrm>
            <a:off x="126127" y="1409735"/>
            <a:ext cx="8103399" cy="4038530"/>
          </a:xfrm>
          <a:prstGeom prst="rect">
            <a:avLst/>
          </a:prstGeom>
        </p:spPr>
      </p:pic>
      <p:sp>
        <p:nvSpPr>
          <p:cNvPr id="6" name="TextBox 5">
            <a:extLst>
              <a:ext uri="{FF2B5EF4-FFF2-40B4-BE49-F238E27FC236}">
                <a16:creationId xmlns:a16="http://schemas.microsoft.com/office/drawing/2014/main" id="{2E0614A6-0FF5-4FCD-A0C0-9BE80DBC1B34}"/>
              </a:ext>
            </a:extLst>
          </p:cNvPr>
          <p:cNvSpPr txBox="1"/>
          <p:nvPr/>
        </p:nvSpPr>
        <p:spPr>
          <a:xfrm>
            <a:off x="3074795" y="5796421"/>
            <a:ext cx="1034981" cy="369332"/>
          </a:xfrm>
          <a:prstGeom prst="rect">
            <a:avLst/>
          </a:prstGeom>
          <a:noFill/>
          <a:ln>
            <a:solidFill>
              <a:srgbClr val="0D4358"/>
            </a:solidFill>
          </a:ln>
        </p:spPr>
        <p:txBody>
          <a:bodyPr wrap="square" rtlCol="0">
            <a:spAutoFit/>
          </a:bodyPr>
          <a:lstStyle/>
          <a:p>
            <a:pPr algn="ctr"/>
            <a:r>
              <a:rPr lang="en-US" altLang="zh-TW" dirty="0" err="1"/>
              <a:t>Hình</a:t>
            </a:r>
            <a:r>
              <a:rPr lang="en-US" altLang="zh-TW" dirty="0"/>
              <a:t> 4</a:t>
            </a:r>
            <a:endParaRPr lang="zh-TW" altLang="en-US" dirty="0"/>
          </a:p>
        </p:txBody>
      </p:sp>
      <p:sp>
        <p:nvSpPr>
          <p:cNvPr id="7" name="TextBox 6">
            <a:extLst>
              <a:ext uri="{FF2B5EF4-FFF2-40B4-BE49-F238E27FC236}">
                <a16:creationId xmlns:a16="http://schemas.microsoft.com/office/drawing/2014/main" id="{9B142E21-DF58-48A9-BDC2-12438FA61619}"/>
              </a:ext>
            </a:extLst>
          </p:cNvPr>
          <p:cNvSpPr txBox="1"/>
          <p:nvPr/>
        </p:nvSpPr>
        <p:spPr>
          <a:xfrm>
            <a:off x="8711921" y="1409735"/>
            <a:ext cx="2944167" cy="1754326"/>
          </a:xfrm>
          <a:prstGeom prst="rect">
            <a:avLst/>
          </a:prstGeom>
          <a:noFill/>
        </p:spPr>
        <p:txBody>
          <a:bodyPr wrap="square" rtlCol="0">
            <a:spAutoFit/>
          </a:bodyPr>
          <a:lstStyle/>
          <a:p>
            <a:r>
              <a:rPr lang="en-US" altLang="zh-TW" dirty="0" err="1"/>
              <a:t>Tiếp</a:t>
            </a:r>
            <a:r>
              <a:rPr lang="en-US" altLang="zh-TW" dirty="0"/>
              <a:t> </a:t>
            </a:r>
            <a:r>
              <a:rPr lang="en-US" altLang="zh-TW" dirty="0" err="1"/>
              <a:t>theo</a:t>
            </a:r>
            <a:r>
              <a:rPr lang="en-US" altLang="zh-TW" dirty="0"/>
              <a:t> </a:t>
            </a:r>
            <a:r>
              <a:rPr lang="en-US" altLang="zh-TW" dirty="0" err="1"/>
              <a:t>là</a:t>
            </a:r>
            <a:r>
              <a:rPr lang="en-US" altLang="zh-TW" dirty="0"/>
              <a:t> </a:t>
            </a:r>
            <a:r>
              <a:rPr lang="en-US" altLang="zh-TW" dirty="0" err="1"/>
              <a:t>đến</a:t>
            </a:r>
            <a:r>
              <a:rPr lang="en-US" altLang="zh-TW" dirty="0"/>
              <a:t> b</a:t>
            </a:r>
            <a:r>
              <a:rPr lang="vi-VN" altLang="zh-TW" dirty="0"/>
              <a:t>ư</a:t>
            </a:r>
            <a:r>
              <a:rPr lang="en-US" altLang="zh-TW" dirty="0" err="1"/>
              <a:t>ớc</a:t>
            </a:r>
            <a:r>
              <a:rPr lang="en-US" altLang="zh-TW" dirty="0"/>
              <a:t> </a:t>
            </a:r>
            <a:r>
              <a:rPr lang="en-US" altLang="zh-TW" dirty="0" err="1"/>
              <a:t>tạo</a:t>
            </a:r>
            <a:r>
              <a:rPr lang="en-US" altLang="zh-TW" dirty="0"/>
              <a:t> l</a:t>
            </a:r>
            <a:r>
              <a:rPr lang="vi-VN" altLang="zh-TW" dirty="0"/>
              <a:t>ư</a:t>
            </a:r>
            <a:r>
              <a:rPr lang="en-US" altLang="zh-TW" dirty="0"/>
              <a:t>u </a:t>
            </a:r>
            <a:r>
              <a:rPr lang="en-US" altLang="zh-TW" dirty="0" err="1"/>
              <a:t>trình</a:t>
            </a:r>
            <a:r>
              <a:rPr lang="en-US" altLang="zh-TW" dirty="0"/>
              <a:t> đ</a:t>
            </a:r>
            <a:r>
              <a:rPr lang="vi-VN" altLang="zh-TW" dirty="0"/>
              <a:t>ư</a:t>
            </a:r>
            <a:r>
              <a:rPr lang="en-US" altLang="zh-TW" dirty="0" err="1"/>
              <a:t>ợc</a:t>
            </a:r>
            <a:r>
              <a:rPr lang="en-US" altLang="zh-TW" dirty="0"/>
              <a:t> </a:t>
            </a:r>
            <a:r>
              <a:rPr lang="en-US" altLang="zh-TW" dirty="0" err="1"/>
              <a:t>thêm</a:t>
            </a:r>
            <a:r>
              <a:rPr lang="en-US" altLang="zh-TW" dirty="0"/>
              <a:t> </a:t>
            </a:r>
            <a:r>
              <a:rPr lang="en-US" altLang="zh-TW" dirty="0" err="1"/>
              <a:t>tại</a:t>
            </a:r>
            <a:r>
              <a:rPr lang="en-US" altLang="zh-TW" dirty="0"/>
              <a:t> </a:t>
            </a:r>
            <a:r>
              <a:rPr lang="en-US" altLang="zh-TW" dirty="0" err="1"/>
              <a:t>màn</a:t>
            </a:r>
            <a:r>
              <a:rPr lang="en-US" altLang="zh-TW" dirty="0"/>
              <a:t> </a:t>
            </a:r>
            <a:r>
              <a:rPr lang="en-US" altLang="zh-TW" dirty="0" err="1"/>
              <a:t>hình</a:t>
            </a:r>
            <a:r>
              <a:rPr lang="en-US" altLang="zh-TW" dirty="0"/>
              <a:t> </a:t>
            </a:r>
            <a:r>
              <a:rPr lang="zh-CN" altLang="en-US" dirty="0"/>
              <a:t>工单管理。</a:t>
            </a:r>
            <a:r>
              <a:rPr lang="en-US" altLang="zh-CN" dirty="0"/>
              <a:t>Sau </a:t>
            </a:r>
            <a:r>
              <a:rPr lang="en-US" altLang="zh-CN" dirty="0" err="1"/>
              <a:t>khi</a:t>
            </a:r>
            <a:r>
              <a:rPr lang="en-US" altLang="zh-CN" dirty="0"/>
              <a:t> </a:t>
            </a:r>
            <a:r>
              <a:rPr lang="en-US" altLang="zh-CN" dirty="0" err="1"/>
              <a:t>vẽ</a:t>
            </a:r>
            <a:r>
              <a:rPr lang="en-US" altLang="zh-CN" dirty="0"/>
              <a:t> </a:t>
            </a:r>
            <a:r>
              <a:rPr lang="en-US" altLang="zh-CN" dirty="0" err="1"/>
              <a:t>sau</a:t>
            </a:r>
            <a:r>
              <a:rPr lang="en-US" altLang="zh-CN" dirty="0"/>
              <a:t> l</a:t>
            </a:r>
            <a:r>
              <a:rPr lang="vi-VN" altLang="zh-CN" dirty="0"/>
              <a:t>ư</a:t>
            </a:r>
            <a:r>
              <a:rPr lang="en-US" altLang="zh-CN" dirty="0"/>
              <a:t>u </a:t>
            </a:r>
            <a:r>
              <a:rPr lang="en-US" altLang="zh-CN" dirty="0" err="1"/>
              <a:t>trình</a:t>
            </a:r>
            <a:r>
              <a:rPr lang="en-US" altLang="zh-CN" dirty="0"/>
              <a:t> </a:t>
            </a:r>
            <a:r>
              <a:rPr lang="en-US" altLang="zh-CN" dirty="0" err="1"/>
              <a:t>sẽ</a:t>
            </a:r>
            <a:r>
              <a:rPr lang="en-US" altLang="zh-CN" dirty="0"/>
              <a:t> đ</a:t>
            </a:r>
            <a:r>
              <a:rPr lang="vi-VN" altLang="zh-CN" dirty="0"/>
              <a:t>ư</a:t>
            </a:r>
            <a:r>
              <a:rPr lang="en-US" altLang="zh-CN" dirty="0" err="1"/>
              <a:t>ợc</a:t>
            </a:r>
            <a:r>
              <a:rPr lang="en-US" altLang="zh-CN" dirty="0"/>
              <a:t> insert </a:t>
            </a:r>
            <a:r>
              <a:rPr lang="en-US" altLang="zh-CN" dirty="0" err="1"/>
              <a:t>vào</a:t>
            </a:r>
            <a:r>
              <a:rPr lang="en-US" altLang="zh-CN" dirty="0"/>
              <a:t> </a:t>
            </a:r>
            <a:r>
              <a:rPr lang="en-US" altLang="zh-CN" dirty="0" err="1"/>
              <a:t>dữ</a:t>
            </a:r>
            <a:r>
              <a:rPr lang="en-US" altLang="zh-CN" dirty="0"/>
              <a:t> </a:t>
            </a:r>
            <a:r>
              <a:rPr lang="en-US" altLang="zh-CN" dirty="0" err="1"/>
              <a:t>liệu</a:t>
            </a:r>
            <a:r>
              <a:rPr lang="en-US" altLang="zh-CN" dirty="0"/>
              <a:t> </a:t>
            </a:r>
            <a:r>
              <a:rPr lang="en-US" altLang="zh-CN" dirty="0" err="1"/>
              <a:t>các</a:t>
            </a:r>
            <a:r>
              <a:rPr lang="en-US" altLang="zh-CN" dirty="0"/>
              <a:t> </a:t>
            </a:r>
            <a:r>
              <a:rPr lang="en-US" altLang="zh-CN" dirty="0" err="1"/>
              <a:t>bảng</a:t>
            </a:r>
            <a:r>
              <a:rPr lang="en-US" altLang="zh-CN" dirty="0"/>
              <a:t> </a:t>
            </a:r>
            <a:r>
              <a:rPr lang="en-US" altLang="zh-CN" dirty="0" err="1"/>
              <a:t>sau</a:t>
            </a:r>
            <a:r>
              <a:rPr lang="en-US" altLang="zh-CN" dirty="0"/>
              <a:t>: </a:t>
            </a:r>
            <a:endParaRPr lang="zh-TW" altLang="en-US" dirty="0"/>
          </a:p>
        </p:txBody>
      </p:sp>
      <p:graphicFrame>
        <p:nvGraphicFramePr>
          <p:cNvPr id="8" name="Table 7">
            <a:extLst>
              <a:ext uri="{FF2B5EF4-FFF2-40B4-BE49-F238E27FC236}">
                <a16:creationId xmlns:a16="http://schemas.microsoft.com/office/drawing/2014/main" id="{41B16F4F-67A5-4C93-8393-3D537441F9BD}"/>
              </a:ext>
            </a:extLst>
          </p:cNvPr>
          <p:cNvGraphicFramePr>
            <a:graphicFrameLocks noGrp="1"/>
          </p:cNvGraphicFramePr>
          <p:nvPr>
            <p:extLst>
              <p:ext uri="{D42A27DB-BD31-4B8C-83A1-F6EECF244321}">
                <p14:modId xmlns:p14="http://schemas.microsoft.com/office/powerpoint/2010/main" val="4176960179"/>
              </p:ext>
            </p:extLst>
          </p:nvPr>
        </p:nvGraphicFramePr>
        <p:xfrm>
          <a:off x="8636873" y="3327156"/>
          <a:ext cx="3429000" cy="1047750"/>
        </p:xfrm>
        <a:graphic>
          <a:graphicData uri="http://schemas.openxmlformats.org/drawingml/2006/table">
            <a:tbl>
              <a:tblPr>
                <a:tableStyleId>{5C22544A-7EE6-4342-B048-85BDC9FD1C3A}</a:tableStyleId>
              </a:tblPr>
              <a:tblGrid>
                <a:gridCol w="3429000">
                  <a:extLst>
                    <a:ext uri="{9D8B030D-6E8A-4147-A177-3AD203B41FA5}">
                      <a16:colId xmlns:a16="http://schemas.microsoft.com/office/drawing/2014/main" val="2215218280"/>
                    </a:ext>
                  </a:extLst>
                </a:gridCol>
              </a:tblGrid>
              <a:tr h="209550">
                <a:tc>
                  <a:txBody>
                    <a:bodyPr/>
                    <a:lstStyle/>
                    <a:p>
                      <a:pPr algn="l" fontAlgn="ctr"/>
                      <a:r>
                        <a:rPr lang="en-US" sz="1000" u="none" strike="noStrike" dirty="0">
                          <a:effectLst/>
                        </a:rPr>
                        <a:t>select * from </a:t>
                      </a:r>
                      <a:r>
                        <a:rPr lang="en-US" sz="1000" u="none" strike="noStrike" dirty="0" err="1">
                          <a:effectLst/>
                        </a:rPr>
                        <a:t>mes.mes_route</a:t>
                      </a:r>
                      <a:r>
                        <a:rPr lang="en-US" sz="1000" u="none" strike="noStrike" dirty="0">
                          <a:effectLst/>
                        </a:rPr>
                        <a:t> </a:t>
                      </a:r>
                      <a:r>
                        <a:rPr lang="en-US" sz="1000" u="none" strike="noStrike" dirty="0" err="1">
                          <a:effectLst/>
                        </a:rPr>
                        <a:t>mr</a:t>
                      </a:r>
                      <a:r>
                        <a:rPr lang="en-US" sz="1000" u="none" strike="noStrike" dirty="0">
                          <a:effectLst/>
                        </a:rPr>
                        <a:t> where </a:t>
                      </a:r>
                      <a:r>
                        <a:rPr lang="en-US" sz="1000" u="none" strike="noStrike" dirty="0" err="1">
                          <a:effectLst/>
                        </a:rPr>
                        <a:t>route_code</a:t>
                      </a:r>
                      <a:r>
                        <a:rPr lang="en-US" sz="1000" u="none" strike="noStrike" dirty="0">
                          <a:effectLst/>
                        </a:rPr>
                        <a:t> ='TEST'</a:t>
                      </a:r>
                      <a:endParaRPr lang="en-US" sz="1000" b="0" i="0" u="none" strike="noStrike" dirty="0">
                        <a:solidFill>
                          <a:srgbClr val="333333"/>
                        </a:solidFill>
                        <a:effectLst/>
                        <a:latin typeface="Arial Unicode MS"/>
                        <a:ea typeface="新細明體" panose="02020500000000000000" pitchFamily="18" charset="-120"/>
                      </a:endParaRPr>
                    </a:p>
                  </a:txBody>
                  <a:tcPr marL="9525" marR="9525" marT="9525" marB="0" anchor="ctr"/>
                </a:tc>
                <a:extLst>
                  <a:ext uri="{0D108BD9-81ED-4DB2-BD59-A6C34878D82A}">
                    <a16:rowId xmlns:a16="http://schemas.microsoft.com/office/drawing/2014/main" val="700328249"/>
                  </a:ext>
                </a:extLst>
              </a:tr>
              <a:tr h="209550">
                <a:tc>
                  <a:txBody>
                    <a:bodyPr/>
                    <a:lstStyle/>
                    <a:p>
                      <a:pPr algn="l" fontAlgn="ctr"/>
                      <a:r>
                        <a:rPr lang="en-US" sz="1000" u="none" strike="noStrike">
                          <a:effectLst/>
                        </a:rPr>
                        <a:t>select * from mes.mes_route_node mrn    where route_id='265'</a:t>
                      </a:r>
                      <a:endParaRPr lang="en-US" sz="1000" b="0" i="0" u="none" strike="noStrike">
                        <a:solidFill>
                          <a:srgbClr val="333333"/>
                        </a:solidFill>
                        <a:effectLst/>
                        <a:latin typeface="Arial Unicode MS"/>
                        <a:ea typeface="新細明體" panose="02020500000000000000" pitchFamily="18" charset="-120"/>
                      </a:endParaRPr>
                    </a:p>
                  </a:txBody>
                  <a:tcPr marL="9525" marR="9525" marT="9525" marB="0" anchor="ctr"/>
                </a:tc>
                <a:extLst>
                  <a:ext uri="{0D108BD9-81ED-4DB2-BD59-A6C34878D82A}">
                    <a16:rowId xmlns:a16="http://schemas.microsoft.com/office/drawing/2014/main" val="3977518767"/>
                  </a:ext>
                </a:extLst>
              </a:tr>
              <a:tr h="209550">
                <a:tc>
                  <a:txBody>
                    <a:bodyPr/>
                    <a:lstStyle/>
                    <a:p>
                      <a:pPr algn="l" fontAlgn="ctr"/>
                      <a:r>
                        <a:rPr lang="en-US" sz="1000" u="none" strike="noStrike">
                          <a:effectLst/>
                        </a:rPr>
                        <a:t>select * from mes.mes_route_product mrp  where route_id='265'</a:t>
                      </a:r>
                      <a:endParaRPr lang="en-US" sz="1000" b="0" i="0" u="none" strike="noStrike">
                        <a:solidFill>
                          <a:srgbClr val="333333"/>
                        </a:solidFill>
                        <a:effectLst/>
                        <a:latin typeface="Arial Unicode MS"/>
                        <a:ea typeface="新細明體" panose="02020500000000000000" pitchFamily="18" charset="-120"/>
                      </a:endParaRPr>
                    </a:p>
                  </a:txBody>
                  <a:tcPr marL="9525" marR="9525" marT="9525" marB="0" anchor="ctr"/>
                </a:tc>
                <a:extLst>
                  <a:ext uri="{0D108BD9-81ED-4DB2-BD59-A6C34878D82A}">
                    <a16:rowId xmlns:a16="http://schemas.microsoft.com/office/drawing/2014/main" val="121768760"/>
                  </a:ext>
                </a:extLst>
              </a:tr>
              <a:tr h="209550">
                <a:tc>
                  <a:txBody>
                    <a:bodyPr/>
                    <a:lstStyle/>
                    <a:p>
                      <a:pPr algn="l" fontAlgn="ctr"/>
                      <a:r>
                        <a:rPr lang="en-US" sz="1000" u="none" strike="noStrike" dirty="0">
                          <a:effectLst/>
                        </a:rPr>
                        <a:t>select * from </a:t>
                      </a:r>
                      <a:r>
                        <a:rPr lang="en-US" sz="1000" u="none" strike="noStrike" dirty="0" err="1">
                          <a:effectLst/>
                        </a:rPr>
                        <a:t>mes.mes_wo_route</a:t>
                      </a:r>
                      <a:r>
                        <a:rPr lang="en-US" sz="1000" u="none" strike="noStrike" dirty="0">
                          <a:effectLst/>
                        </a:rPr>
                        <a:t> </a:t>
                      </a:r>
                      <a:r>
                        <a:rPr lang="en-US" sz="1000" u="none" strike="noStrike" dirty="0" err="1">
                          <a:effectLst/>
                        </a:rPr>
                        <a:t>mwr</a:t>
                      </a:r>
                      <a:r>
                        <a:rPr lang="en-US" sz="1000" u="none" strike="noStrike" dirty="0">
                          <a:effectLst/>
                        </a:rPr>
                        <a:t>  where </a:t>
                      </a:r>
                      <a:r>
                        <a:rPr lang="en-US" sz="1000" u="none" strike="noStrike" dirty="0" err="1">
                          <a:effectLst/>
                        </a:rPr>
                        <a:t>route_id</a:t>
                      </a:r>
                      <a:r>
                        <a:rPr lang="en-US" sz="1000" u="none" strike="noStrike" dirty="0">
                          <a:effectLst/>
                        </a:rPr>
                        <a:t>='265'</a:t>
                      </a:r>
                      <a:endParaRPr lang="en-US" sz="1000" b="0" i="0" u="none" strike="noStrike" dirty="0">
                        <a:solidFill>
                          <a:srgbClr val="333333"/>
                        </a:solidFill>
                        <a:effectLst/>
                        <a:latin typeface="Arial Unicode MS"/>
                        <a:ea typeface="新細明體" panose="02020500000000000000" pitchFamily="18" charset="-120"/>
                      </a:endParaRPr>
                    </a:p>
                  </a:txBody>
                  <a:tcPr marL="9525" marR="9525" marT="9525" marB="0" anchor="ctr"/>
                </a:tc>
                <a:extLst>
                  <a:ext uri="{0D108BD9-81ED-4DB2-BD59-A6C34878D82A}">
                    <a16:rowId xmlns:a16="http://schemas.microsoft.com/office/drawing/2014/main" val="2667276164"/>
                  </a:ext>
                </a:extLst>
              </a:tr>
            </a:tbl>
          </a:graphicData>
        </a:graphic>
      </p:graphicFrame>
    </p:spTree>
    <p:extLst>
      <p:ext uri="{BB962C8B-B14F-4D97-AF65-F5344CB8AC3E}">
        <p14:creationId xmlns:p14="http://schemas.microsoft.com/office/powerpoint/2010/main" val="2286552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65583-C505-4B41-BD75-A26BE1215661}"/>
              </a:ext>
            </a:extLst>
          </p:cNvPr>
          <p:cNvSpPr>
            <a:spLocks noGrp="1"/>
          </p:cNvSpPr>
          <p:nvPr>
            <p:ph type="title"/>
          </p:nvPr>
        </p:nvSpPr>
        <p:spPr/>
        <p:txBody>
          <a:bodyPr/>
          <a:lstStyle/>
          <a:p>
            <a:r>
              <a:rPr lang="en-US" altLang="zh-TW" dirty="0"/>
              <a:t>ICT-1</a:t>
            </a:r>
            <a:endParaRPr lang="zh-TW" altLang="en-US" dirty="0"/>
          </a:p>
        </p:txBody>
      </p:sp>
      <p:pic>
        <p:nvPicPr>
          <p:cNvPr id="3" name="Picture 2">
            <a:extLst>
              <a:ext uri="{FF2B5EF4-FFF2-40B4-BE49-F238E27FC236}">
                <a16:creationId xmlns:a16="http://schemas.microsoft.com/office/drawing/2014/main" id="{1A37A7FD-7361-4771-A8BB-AD90719A7202}"/>
              </a:ext>
            </a:extLst>
          </p:cNvPr>
          <p:cNvPicPr>
            <a:picLocks noChangeAspect="1"/>
          </p:cNvPicPr>
          <p:nvPr/>
        </p:nvPicPr>
        <p:blipFill>
          <a:blip r:embed="rId2"/>
          <a:stretch>
            <a:fillRect/>
          </a:stretch>
        </p:blipFill>
        <p:spPr>
          <a:xfrm>
            <a:off x="262466" y="1689911"/>
            <a:ext cx="6437730" cy="2509556"/>
          </a:xfrm>
          <a:prstGeom prst="rect">
            <a:avLst/>
          </a:prstGeom>
        </p:spPr>
      </p:pic>
      <p:sp>
        <p:nvSpPr>
          <p:cNvPr id="4" name="Rectangle 3">
            <a:extLst>
              <a:ext uri="{FF2B5EF4-FFF2-40B4-BE49-F238E27FC236}">
                <a16:creationId xmlns:a16="http://schemas.microsoft.com/office/drawing/2014/main" id="{3F2D044F-E211-41A5-829A-A10C33710900}"/>
              </a:ext>
            </a:extLst>
          </p:cNvPr>
          <p:cNvSpPr/>
          <p:nvPr/>
        </p:nvSpPr>
        <p:spPr>
          <a:xfrm>
            <a:off x="7073517" y="1689911"/>
            <a:ext cx="4523363" cy="230832"/>
          </a:xfrm>
          <a:prstGeom prst="rect">
            <a:avLst/>
          </a:prstGeom>
        </p:spPr>
        <p:txBody>
          <a:bodyPr wrap="square">
            <a:spAutoFit/>
          </a:bodyPr>
          <a:lstStyle/>
          <a:p>
            <a:r>
              <a:rPr lang="en-US" altLang="zh-TW" sz="900" dirty="0" err="1"/>
              <a:t>Tại</a:t>
            </a:r>
            <a:r>
              <a:rPr lang="en-US" altLang="zh-TW" sz="900" dirty="0"/>
              <a:t> </a:t>
            </a:r>
            <a:r>
              <a:rPr lang="en-US" altLang="zh-TW" sz="900" dirty="0" err="1"/>
              <a:t>màn</a:t>
            </a:r>
            <a:r>
              <a:rPr lang="en-US" altLang="zh-TW" sz="900" dirty="0"/>
              <a:t> </a:t>
            </a:r>
            <a:r>
              <a:rPr lang="en-US" altLang="zh-TW" sz="900" dirty="0" err="1"/>
              <a:t>hình</a:t>
            </a:r>
            <a:r>
              <a:rPr lang="en-US" altLang="zh-TW" sz="900" dirty="0"/>
              <a:t> scan qua </a:t>
            </a:r>
            <a:r>
              <a:rPr lang="en-US" altLang="zh-TW" sz="900" dirty="0" err="1"/>
              <a:t>trạm</a:t>
            </a:r>
            <a:r>
              <a:rPr lang="en-US" altLang="zh-TW" sz="900" dirty="0"/>
              <a:t> ICT-1 </a:t>
            </a:r>
            <a:r>
              <a:rPr lang="en-US" altLang="zh-TW" sz="900" dirty="0" err="1"/>
              <a:t>tiếp</a:t>
            </a:r>
            <a:r>
              <a:rPr lang="en-US" altLang="zh-TW" sz="900" dirty="0"/>
              <a:t> </a:t>
            </a:r>
            <a:r>
              <a:rPr lang="en-US" altLang="zh-TW" sz="900" dirty="0" err="1"/>
              <a:t>tục</a:t>
            </a:r>
            <a:r>
              <a:rPr lang="en-US" altLang="zh-TW" sz="900" dirty="0"/>
              <a:t> scan qua </a:t>
            </a:r>
            <a:r>
              <a:rPr lang="en-US" altLang="zh-TW" sz="900" dirty="0" err="1"/>
              <a:t>trạm</a:t>
            </a:r>
            <a:r>
              <a:rPr lang="en-US" altLang="zh-TW" sz="900" dirty="0"/>
              <a:t> </a:t>
            </a:r>
          </a:p>
        </p:txBody>
      </p:sp>
    </p:spTree>
    <p:extLst>
      <p:ext uri="{BB962C8B-B14F-4D97-AF65-F5344CB8AC3E}">
        <p14:creationId xmlns:p14="http://schemas.microsoft.com/office/powerpoint/2010/main" val="17521459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F122-04CE-40EB-929F-0BF6D0369381}"/>
              </a:ext>
            </a:extLst>
          </p:cNvPr>
          <p:cNvSpPr>
            <a:spLocks noGrp="1"/>
          </p:cNvSpPr>
          <p:nvPr>
            <p:ph type="title"/>
          </p:nvPr>
        </p:nvSpPr>
        <p:spPr/>
        <p:txBody>
          <a:bodyPr/>
          <a:lstStyle/>
          <a:p>
            <a:r>
              <a:rPr lang="en-US" altLang="zh-TW" dirty="0"/>
              <a:t>ICT-2</a:t>
            </a:r>
            <a:endParaRPr lang="zh-TW" altLang="en-US" dirty="0"/>
          </a:p>
        </p:txBody>
      </p:sp>
      <p:pic>
        <p:nvPicPr>
          <p:cNvPr id="3" name="Picture 2">
            <a:extLst>
              <a:ext uri="{FF2B5EF4-FFF2-40B4-BE49-F238E27FC236}">
                <a16:creationId xmlns:a16="http://schemas.microsoft.com/office/drawing/2014/main" id="{C8BA0F57-13E9-47A6-B776-29D1B3D899DA}"/>
              </a:ext>
            </a:extLst>
          </p:cNvPr>
          <p:cNvPicPr>
            <a:picLocks noChangeAspect="1"/>
          </p:cNvPicPr>
          <p:nvPr/>
        </p:nvPicPr>
        <p:blipFill>
          <a:blip r:embed="rId2"/>
          <a:stretch>
            <a:fillRect/>
          </a:stretch>
        </p:blipFill>
        <p:spPr>
          <a:xfrm>
            <a:off x="135466" y="1623524"/>
            <a:ext cx="6277997" cy="2211876"/>
          </a:xfrm>
          <a:prstGeom prst="rect">
            <a:avLst/>
          </a:prstGeom>
        </p:spPr>
      </p:pic>
      <p:sp>
        <p:nvSpPr>
          <p:cNvPr id="4" name="Rectangle 3">
            <a:extLst>
              <a:ext uri="{FF2B5EF4-FFF2-40B4-BE49-F238E27FC236}">
                <a16:creationId xmlns:a16="http://schemas.microsoft.com/office/drawing/2014/main" id="{3B11D5C2-0F3B-4762-BB05-99705C0BAD38}"/>
              </a:ext>
            </a:extLst>
          </p:cNvPr>
          <p:cNvSpPr/>
          <p:nvPr/>
        </p:nvSpPr>
        <p:spPr>
          <a:xfrm>
            <a:off x="6573984" y="1623524"/>
            <a:ext cx="4523363" cy="230832"/>
          </a:xfrm>
          <a:prstGeom prst="rect">
            <a:avLst/>
          </a:prstGeom>
        </p:spPr>
        <p:txBody>
          <a:bodyPr wrap="square">
            <a:spAutoFit/>
          </a:bodyPr>
          <a:lstStyle/>
          <a:p>
            <a:r>
              <a:rPr lang="en-US" altLang="zh-TW" sz="900" dirty="0" err="1"/>
              <a:t>Tại</a:t>
            </a:r>
            <a:r>
              <a:rPr lang="en-US" altLang="zh-TW" sz="900" dirty="0"/>
              <a:t> </a:t>
            </a:r>
            <a:r>
              <a:rPr lang="en-US" altLang="zh-TW" sz="900" dirty="0" err="1"/>
              <a:t>màn</a:t>
            </a:r>
            <a:r>
              <a:rPr lang="en-US" altLang="zh-TW" sz="900" dirty="0"/>
              <a:t> </a:t>
            </a:r>
            <a:r>
              <a:rPr lang="en-US" altLang="zh-TW" sz="900" dirty="0" err="1"/>
              <a:t>hình</a:t>
            </a:r>
            <a:r>
              <a:rPr lang="en-US" altLang="zh-TW" sz="900" dirty="0"/>
              <a:t> scan qua </a:t>
            </a:r>
            <a:r>
              <a:rPr lang="en-US" altLang="zh-TW" sz="900" dirty="0" err="1"/>
              <a:t>trạm</a:t>
            </a:r>
            <a:r>
              <a:rPr lang="en-US" altLang="zh-TW" sz="900" dirty="0"/>
              <a:t> ICT-2 </a:t>
            </a:r>
            <a:r>
              <a:rPr lang="en-US" altLang="zh-TW" sz="900" dirty="0" err="1"/>
              <a:t>tiếp</a:t>
            </a:r>
            <a:r>
              <a:rPr lang="en-US" altLang="zh-TW" sz="900" dirty="0"/>
              <a:t> </a:t>
            </a:r>
            <a:r>
              <a:rPr lang="en-US" altLang="zh-TW" sz="900" dirty="0" err="1"/>
              <a:t>tục</a:t>
            </a:r>
            <a:r>
              <a:rPr lang="en-US" altLang="zh-TW" sz="900" dirty="0"/>
              <a:t> scan qua </a:t>
            </a:r>
            <a:r>
              <a:rPr lang="en-US" altLang="zh-TW" sz="900" dirty="0" err="1"/>
              <a:t>trạm</a:t>
            </a:r>
            <a:r>
              <a:rPr lang="en-US" altLang="zh-TW" sz="900" dirty="0"/>
              <a:t> </a:t>
            </a:r>
          </a:p>
        </p:txBody>
      </p:sp>
    </p:spTree>
    <p:extLst>
      <p:ext uri="{BB962C8B-B14F-4D97-AF65-F5344CB8AC3E}">
        <p14:creationId xmlns:p14="http://schemas.microsoft.com/office/powerpoint/2010/main" val="25848695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CD6DF2-D5D6-4946-B0EA-B25AA9619C10}"/>
              </a:ext>
            </a:extLst>
          </p:cNvPr>
          <p:cNvSpPr>
            <a:spLocks noGrp="1"/>
          </p:cNvSpPr>
          <p:nvPr>
            <p:ph type="title"/>
          </p:nvPr>
        </p:nvSpPr>
        <p:spPr/>
        <p:txBody>
          <a:bodyPr/>
          <a:lstStyle/>
          <a:p>
            <a:r>
              <a:rPr lang="en-US" altLang="zh-TW" dirty="0"/>
              <a:t>BSI</a:t>
            </a:r>
            <a:endParaRPr lang="zh-TW" altLang="en-US" dirty="0"/>
          </a:p>
        </p:txBody>
      </p:sp>
      <p:pic>
        <p:nvPicPr>
          <p:cNvPr id="3" name="Picture 2">
            <a:extLst>
              <a:ext uri="{FF2B5EF4-FFF2-40B4-BE49-F238E27FC236}">
                <a16:creationId xmlns:a16="http://schemas.microsoft.com/office/drawing/2014/main" id="{0DAFEEEF-75FE-4EC9-AAD5-A18682E2BFCF}"/>
              </a:ext>
            </a:extLst>
          </p:cNvPr>
          <p:cNvPicPr>
            <a:picLocks noChangeAspect="1"/>
          </p:cNvPicPr>
          <p:nvPr/>
        </p:nvPicPr>
        <p:blipFill>
          <a:blip r:embed="rId2"/>
          <a:stretch>
            <a:fillRect/>
          </a:stretch>
        </p:blipFill>
        <p:spPr>
          <a:xfrm>
            <a:off x="104623" y="1661782"/>
            <a:ext cx="6149981" cy="2156685"/>
          </a:xfrm>
          <a:prstGeom prst="rect">
            <a:avLst/>
          </a:prstGeom>
        </p:spPr>
      </p:pic>
      <p:sp>
        <p:nvSpPr>
          <p:cNvPr id="4" name="Rectangle 3">
            <a:extLst>
              <a:ext uri="{FF2B5EF4-FFF2-40B4-BE49-F238E27FC236}">
                <a16:creationId xmlns:a16="http://schemas.microsoft.com/office/drawing/2014/main" id="{FE2696F3-C5E9-4BEB-B922-0AD5888F9315}"/>
              </a:ext>
            </a:extLst>
          </p:cNvPr>
          <p:cNvSpPr/>
          <p:nvPr/>
        </p:nvSpPr>
        <p:spPr>
          <a:xfrm>
            <a:off x="6573984" y="1623524"/>
            <a:ext cx="4523363" cy="230832"/>
          </a:xfrm>
          <a:prstGeom prst="rect">
            <a:avLst/>
          </a:prstGeom>
        </p:spPr>
        <p:txBody>
          <a:bodyPr wrap="square">
            <a:spAutoFit/>
          </a:bodyPr>
          <a:lstStyle/>
          <a:p>
            <a:r>
              <a:rPr lang="en-US" altLang="zh-TW" sz="900" dirty="0" err="1"/>
              <a:t>Tại</a:t>
            </a:r>
            <a:r>
              <a:rPr lang="en-US" altLang="zh-TW" sz="900" dirty="0"/>
              <a:t> </a:t>
            </a:r>
            <a:r>
              <a:rPr lang="en-US" altLang="zh-TW" sz="900" dirty="0" err="1"/>
              <a:t>màn</a:t>
            </a:r>
            <a:r>
              <a:rPr lang="en-US" altLang="zh-TW" sz="900" dirty="0"/>
              <a:t> </a:t>
            </a:r>
            <a:r>
              <a:rPr lang="en-US" altLang="zh-TW" sz="900" dirty="0" err="1"/>
              <a:t>hình</a:t>
            </a:r>
            <a:r>
              <a:rPr lang="en-US" altLang="zh-TW" sz="900" dirty="0"/>
              <a:t> scan qua </a:t>
            </a:r>
            <a:r>
              <a:rPr lang="en-US" altLang="zh-TW" sz="900" dirty="0" err="1"/>
              <a:t>trạm</a:t>
            </a:r>
            <a:r>
              <a:rPr lang="en-US" altLang="zh-TW" sz="900" dirty="0"/>
              <a:t> BSI </a:t>
            </a:r>
            <a:r>
              <a:rPr lang="en-US" altLang="zh-TW" sz="900" dirty="0" err="1"/>
              <a:t>tiếp</a:t>
            </a:r>
            <a:r>
              <a:rPr lang="en-US" altLang="zh-TW" sz="900" dirty="0"/>
              <a:t> </a:t>
            </a:r>
            <a:r>
              <a:rPr lang="en-US" altLang="zh-TW" sz="900" dirty="0" err="1"/>
              <a:t>tục</a:t>
            </a:r>
            <a:r>
              <a:rPr lang="en-US" altLang="zh-TW" sz="900" dirty="0"/>
              <a:t> scan qua </a:t>
            </a:r>
            <a:r>
              <a:rPr lang="en-US" altLang="zh-TW" sz="900" dirty="0" err="1"/>
              <a:t>trạm</a:t>
            </a:r>
            <a:r>
              <a:rPr lang="en-US" altLang="zh-TW" sz="900" dirty="0"/>
              <a:t> </a:t>
            </a:r>
          </a:p>
        </p:txBody>
      </p:sp>
    </p:spTree>
    <p:extLst>
      <p:ext uri="{BB962C8B-B14F-4D97-AF65-F5344CB8AC3E}">
        <p14:creationId xmlns:p14="http://schemas.microsoft.com/office/powerpoint/2010/main" val="13038008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B7259-CD02-4BBA-87AB-90ABFE659A29}"/>
              </a:ext>
            </a:extLst>
          </p:cNvPr>
          <p:cNvSpPr>
            <a:spLocks noGrp="1"/>
          </p:cNvSpPr>
          <p:nvPr>
            <p:ph type="title"/>
          </p:nvPr>
        </p:nvSpPr>
        <p:spPr/>
        <p:txBody>
          <a:bodyPr/>
          <a:lstStyle/>
          <a:p>
            <a:r>
              <a:rPr lang="en-US" altLang="zh-TW" dirty="0"/>
              <a:t>ASSY-2</a:t>
            </a:r>
            <a:endParaRPr lang="zh-TW" altLang="en-US" dirty="0"/>
          </a:p>
        </p:txBody>
      </p:sp>
      <p:pic>
        <p:nvPicPr>
          <p:cNvPr id="3" name="Picture 2">
            <a:extLst>
              <a:ext uri="{FF2B5EF4-FFF2-40B4-BE49-F238E27FC236}">
                <a16:creationId xmlns:a16="http://schemas.microsoft.com/office/drawing/2014/main" id="{A95D515C-C7A2-4F28-99DC-361F078AB3A6}"/>
              </a:ext>
            </a:extLst>
          </p:cNvPr>
          <p:cNvPicPr>
            <a:picLocks noChangeAspect="1"/>
          </p:cNvPicPr>
          <p:nvPr/>
        </p:nvPicPr>
        <p:blipFill>
          <a:blip r:embed="rId2"/>
          <a:stretch>
            <a:fillRect/>
          </a:stretch>
        </p:blipFill>
        <p:spPr>
          <a:xfrm>
            <a:off x="151337" y="3235763"/>
            <a:ext cx="4271906" cy="2352067"/>
          </a:xfrm>
          <a:prstGeom prst="rect">
            <a:avLst/>
          </a:prstGeom>
        </p:spPr>
      </p:pic>
      <p:pic>
        <p:nvPicPr>
          <p:cNvPr id="4" name="Picture 3">
            <a:extLst>
              <a:ext uri="{FF2B5EF4-FFF2-40B4-BE49-F238E27FC236}">
                <a16:creationId xmlns:a16="http://schemas.microsoft.com/office/drawing/2014/main" id="{E55E9775-8B7E-4B2D-8139-20CAD9162D8E}"/>
              </a:ext>
            </a:extLst>
          </p:cNvPr>
          <p:cNvPicPr>
            <a:picLocks noChangeAspect="1"/>
          </p:cNvPicPr>
          <p:nvPr/>
        </p:nvPicPr>
        <p:blipFill>
          <a:blip r:embed="rId3"/>
          <a:stretch>
            <a:fillRect/>
          </a:stretch>
        </p:blipFill>
        <p:spPr>
          <a:xfrm>
            <a:off x="5597947" y="1854200"/>
            <a:ext cx="5409782" cy="1071701"/>
          </a:xfrm>
          <a:prstGeom prst="rect">
            <a:avLst/>
          </a:prstGeom>
        </p:spPr>
      </p:pic>
      <p:pic>
        <p:nvPicPr>
          <p:cNvPr id="5" name="Picture 4">
            <a:extLst>
              <a:ext uri="{FF2B5EF4-FFF2-40B4-BE49-F238E27FC236}">
                <a16:creationId xmlns:a16="http://schemas.microsoft.com/office/drawing/2014/main" id="{ADB95830-D722-488A-B744-4626AF3BBE19}"/>
              </a:ext>
            </a:extLst>
          </p:cNvPr>
          <p:cNvPicPr>
            <a:picLocks noChangeAspect="1"/>
          </p:cNvPicPr>
          <p:nvPr/>
        </p:nvPicPr>
        <p:blipFill>
          <a:blip r:embed="rId4"/>
          <a:stretch>
            <a:fillRect/>
          </a:stretch>
        </p:blipFill>
        <p:spPr>
          <a:xfrm>
            <a:off x="151337" y="1568571"/>
            <a:ext cx="5122333" cy="1480925"/>
          </a:xfrm>
          <a:prstGeom prst="rect">
            <a:avLst/>
          </a:prstGeom>
        </p:spPr>
      </p:pic>
      <p:pic>
        <p:nvPicPr>
          <p:cNvPr id="7" name="Picture 6">
            <a:extLst>
              <a:ext uri="{FF2B5EF4-FFF2-40B4-BE49-F238E27FC236}">
                <a16:creationId xmlns:a16="http://schemas.microsoft.com/office/drawing/2014/main" id="{5F53B7A1-6792-4227-97A2-3072F7033137}"/>
              </a:ext>
            </a:extLst>
          </p:cNvPr>
          <p:cNvPicPr>
            <a:picLocks noChangeAspect="1"/>
          </p:cNvPicPr>
          <p:nvPr/>
        </p:nvPicPr>
        <p:blipFill>
          <a:blip r:embed="rId5"/>
          <a:stretch>
            <a:fillRect/>
          </a:stretch>
        </p:blipFill>
        <p:spPr>
          <a:xfrm>
            <a:off x="5597947" y="3572660"/>
            <a:ext cx="5317067" cy="1385201"/>
          </a:xfrm>
          <a:prstGeom prst="rect">
            <a:avLst/>
          </a:prstGeom>
        </p:spPr>
      </p:pic>
      <p:sp>
        <p:nvSpPr>
          <p:cNvPr id="8" name="Rectangle 7">
            <a:extLst>
              <a:ext uri="{FF2B5EF4-FFF2-40B4-BE49-F238E27FC236}">
                <a16:creationId xmlns:a16="http://schemas.microsoft.com/office/drawing/2014/main" id="{83D37E2B-51FB-4046-A194-FA55949CCC65}"/>
              </a:ext>
            </a:extLst>
          </p:cNvPr>
          <p:cNvSpPr/>
          <p:nvPr/>
        </p:nvSpPr>
        <p:spPr>
          <a:xfrm>
            <a:off x="5803518" y="978219"/>
            <a:ext cx="4523363" cy="507831"/>
          </a:xfrm>
          <a:prstGeom prst="rect">
            <a:avLst/>
          </a:prstGeom>
        </p:spPr>
        <p:txBody>
          <a:bodyPr wrap="square">
            <a:spAutoFit/>
          </a:bodyPr>
          <a:lstStyle/>
          <a:p>
            <a:r>
              <a:rPr lang="en-US" altLang="zh-TW" sz="900" dirty="0" err="1"/>
              <a:t>Trạm</a:t>
            </a:r>
            <a:r>
              <a:rPr lang="en-US" altLang="zh-TW" sz="900" dirty="0"/>
              <a:t> Assy-2 </a:t>
            </a:r>
            <a:r>
              <a:rPr lang="en-US" altLang="zh-TW" sz="900" dirty="0" err="1"/>
              <a:t>hiển</a:t>
            </a:r>
            <a:r>
              <a:rPr lang="en-US" altLang="zh-TW" sz="900" dirty="0"/>
              <a:t> </a:t>
            </a:r>
            <a:r>
              <a:rPr lang="en-US" altLang="zh-TW" sz="900" dirty="0" err="1"/>
              <a:t>thị</a:t>
            </a:r>
            <a:r>
              <a:rPr lang="en-US" altLang="zh-TW" sz="900" dirty="0"/>
              <a:t> </a:t>
            </a:r>
            <a:r>
              <a:rPr lang="en-US" altLang="zh-TW" sz="900" dirty="0" err="1"/>
              <a:t>màn</a:t>
            </a:r>
            <a:r>
              <a:rPr lang="en-US" altLang="zh-TW" sz="900" dirty="0"/>
              <a:t> </a:t>
            </a:r>
            <a:r>
              <a:rPr lang="en-US" altLang="zh-TW" sz="900" dirty="0" err="1"/>
              <a:t>hình</a:t>
            </a:r>
            <a:r>
              <a:rPr lang="en-US" altLang="zh-TW" sz="900" dirty="0"/>
              <a:t> </a:t>
            </a:r>
            <a:r>
              <a:rPr lang="en-US" altLang="zh-TW" sz="900" dirty="0" err="1"/>
              <a:t>lỗi</a:t>
            </a:r>
            <a:r>
              <a:rPr lang="en-US" altLang="zh-TW" sz="900" dirty="0"/>
              <a:t> </a:t>
            </a:r>
            <a:r>
              <a:rPr lang="en-US" altLang="zh-TW" sz="900" dirty="0" err="1"/>
              <a:t>nh</a:t>
            </a:r>
            <a:r>
              <a:rPr lang="vi-VN" altLang="zh-TW" sz="900" dirty="0"/>
              <a:t>ư</a:t>
            </a:r>
            <a:r>
              <a:rPr lang="en-US" altLang="zh-TW" sz="900" dirty="0"/>
              <a:t> </a:t>
            </a:r>
            <a:r>
              <a:rPr lang="en-US" altLang="zh-TW" sz="900" dirty="0" err="1"/>
              <a:t>bên</a:t>
            </a:r>
            <a:r>
              <a:rPr lang="en-US" altLang="zh-TW" sz="900" dirty="0"/>
              <a:t> </a:t>
            </a:r>
            <a:r>
              <a:rPr lang="en-US" altLang="zh-TW" sz="900" dirty="0" err="1"/>
              <a:t>cạnh</a:t>
            </a:r>
            <a:r>
              <a:rPr lang="en-US" altLang="zh-TW" sz="900" dirty="0"/>
              <a:t> </a:t>
            </a:r>
            <a:r>
              <a:rPr lang="en-US" altLang="zh-TW" sz="900" dirty="0" err="1"/>
              <a:t>ch</a:t>
            </a:r>
            <a:r>
              <a:rPr lang="vi-VN" altLang="zh-TW" sz="900" dirty="0"/>
              <a:t>ư</a:t>
            </a:r>
            <a:r>
              <a:rPr lang="en-US" altLang="zh-TW" sz="900" dirty="0"/>
              <a:t>a </a:t>
            </a:r>
            <a:r>
              <a:rPr lang="en-US" altLang="zh-TW" sz="900" dirty="0" err="1"/>
              <a:t>tìm</a:t>
            </a:r>
            <a:r>
              <a:rPr lang="en-US" altLang="zh-TW" sz="900" dirty="0"/>
              <a:t> ra </a:t>
            </a:r>
            <a:r>
              <a:rPr lang="en-US" altLang="zh-TW" sz="900" dirty="0" err="1"/>
              <a:t>nguyên</a:t>
            </a:r>
            <a:r>
              <a:rPr lang="en-US" altLang="zh-TW" sz="900" dirty="0"/>
              <a:t> </a:t>
            </a:r>
            <a:r>
              <a:rPr lang="en-US" altLang="zh-TW" sz="900" dirty="0" err="1"/>
              <a:t>nhân</a:t>
            </a:r>
            <a:r>
              <a:rPr lang="en-US" altLang="zh-TW" sz="900" dirty="0"/>
              <a:t> </a:t>
            </a:r>
            <a:r>
              <a:rPr lang="en-US" altLang="zh-TW" sz="900" dirty="0" err="1"/>
              <a:t>khắc</a:t>
            </a:r>
            <a:r>
              <a:rPr lang="en-US" altLang="zh-TW" sz="900" dirty="0"/>
              <a:t> </a:t>
            </a:r>
            <a:r>
              <a:rPr lang="en-US" altLang="zh-TW" sz="900" dirty="0" err="1"/>
              <a:t>phục</a:t>
            </a:r>
            <a:r>
              <a:rPr lang="en-US" altLang="zh-TW" sz="900" dirty="0"/>
              <a:t>. </a:t>
            </a:r>
            <a:r>
              <a:rPr lang="en-US" altLang="zh-TW" sz="900" dirty="0" err="1"/>
              <a:t>Tạm</a:t>
            </a:r>
            <a:r>
              <a:rPr lang="en-US" altLang="zh-TW" sz="900" dirty="0"/>
              <a:t> </a:t>
            </a:r>
            <a:r>
              <a:rPr lang="en-US" altLang="zh-TW" sz="900" dirty="0" err="1"/>
              <a:t>thời</a:t>
            </a:r>
            <a:r>
              <a:rPr lang="en-US" altLang="zh-TW" sz="900" dirty="0"/>
              <a:t> </a:t>
            </a:r>
            <a:r>
              <a:rPr lang="en-US" altLang="zh-TW" sz="900" dirty="0" err="1"/>
              <a:t>cho</a:t>
            </a:r>
            <a:r>
              <a:rPr lang="en-US" altLang="zh-TW" sz="900" dirty="0"/>
              <a:t> scan qua </a:t>
            </a:r>
            <a:r>
              <a:rPr lang="en-US" altLang="zh-TW" sz="900" dirty="0" err="1"/>
              <a:t>trạm</a:t>
            </a:r>
            <a:r>
              <a:rPr lang="en-US" altLang="zh-TW" sz="900" dirty="0"/>
              <a:t> </a:t>
            </a:r>
            <a:r>
              <a:rPr lang="en-US" altLang="zh-TW" sz="900" dirty="0" err="1"/>
              <a:t>bởi</a:t>
            </a:r>
            <a:r>
              <a:rPr lang="en-US" altLang="zh-TW" sz="900" dirty="0"/>
              <a:t> </a:t>
            </a:r>
            <a:r>
              <a:rPr lang="en-US" altLang="zh-TW" sz="900" dirty="0" err="1"/>
              <a:t>vì</a:t>
            </a:r>
            <a:r>
              <a:rPr lang="en-US" altLang="zh-TW" sz="900" dirty="0"/>
              <a:t> </a:t>
            </a:r>
            <a:r>
              <a:rPr lang="en-US" altLang="zh-TW" sz="900" dirty="0" err="1"/>
              <a:t>phiên</a:t>
            </a:r>
            <a:r>
              <a:rPr lang="en-US" altLang="zh-TW" sz="900" dirty="0"/>
              <a:t> </a:t>
            </a:r>
            <a:r>
              <a:rPr lang="en-US" altLang="zh-TW" sz="900" dirty="0" err="1"/>
              <a:t>bản</a:t>
            </a:r>
            <a:r>
              <a:rPr lang="en-US" altLang="zh-TW" sz="900" dirty="0"/>
              <a:t> web test </a:t>
            </a:r>
            <a:r>
              <a:rPr lang="en-US" altLang="zh-TW" sz="900" dirty="0" err="1"/>
              <a:t>ch</a:t>
            </a:r>
            <a:r>
              <a:rPr lang="vi-VN" altLang="zh-TW" sz="900" dirty="0"/>
              <a:t>ư</a:t>
            </a:r>
            <a:r>
              <a:rPr lang="en-US" altLang="zh-TW" sz="900" dirty="0"/>
              <a:t>a </a:t>
            </a:r>
            <a:r>
              <a:rPr lang="en-US" altLang="zh-TW" sz="900" dirty="0" err="1"/>
              <a:t>hoàn</a:t>
            </a:r>
            <a:r>
              <a:rPr lang="en-US" altLang="zh-TW" sz="900" dirty="0"/>
              <a:t> </a:t>
            </a:r>
            <a:r>
              <a:rPr lang="en-US" altLang="zh-TW" sz="900" dirty="0" err="1"/>
              <a:t>thiện</a:t>
            </a:r>
            <a:r>
              <a:rPr lang="en-US" altLang="zh-TW" sz="900" dirty="0"/>
              <a:t> </a:t>
            </a:r>
            <a:r>
              <a:rPr lang="en-US" altLang="zh-TW" sz="900" dirty="0" err="1"/>
              <a:t>chức</a:t>
            </a:r>
            <a:r>
              <a:rPr lang="en-US" altLang="zh-TW" sz="900" dirty="0"/>
              <a:t> </a:t>
            </a:r>
            <a:r>
              <a:rPr lang="en-US" altLang="zh-TW" sz="900" dirty="0" err="1"/>
              <a:t>năng</a:t>
            </a:r>
            <a:r>
              <a:rPr lang="en-US" altLang="zh-TW" sz="900" dirty="0"/>
              <a:t> </a:t>
            </a:r>
            <a:r>
              <a:rPr lang="en-US" altLang="zh-TW" sz="900" dirty="0" err="1"/>
              <a:t>giống</a:t>
            </a:r>
            <a:r>
              <a:rPr lang="en-US" altLang="zh-TW" sz="900" dirty="0"/>
              <a:t> web </a:t>
            </a:r>
            <a:r>
              <a:rPr lang="en-US" altLang="zh-TW" sz="900" dirty="0" err="1"/>
              <a:t>chính</a:t>
            </a:r>
            <a:r>
              <a:rPr lang="en-US" altLang="zh-TW" sz="900" dirty="0"/>
              <a:t>.</a:t>
            </a:r>
          </a:p>
        </p:txBody>
      </p:sp>
    </p:spTree>
    <p:extLst>
      <p:ext uri="{BB962C8B-B14F-4D97-AF65-F5344CB8AC3E}">
        <p14:creationId xmlns:p14="http://schemas.microsoft.com/office/powerpoint/2010/main" val="30274741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18683-63AF-4BF0-BFC7-437092B8A1F7}"/>
              </a:ext>
            </a:extLst>
          </p:cNvPr>
          <p:cNvSpPr>
            <a:spLocks noGrp="1"/>
          </p:cNvSpPr>
          <p:nvPr>
            <p:ph type="title"/>
          </p:nvPr>
        </p:nvSpPr>
        <p:spPr/>
        <p:txBody>
          <a:bodyPr/>
          <a:lstStyle/>
          <a:p>
            <a:r>
              <a:rPr lang="en-US" altLang="zh-TW" dirty="0"/>
              <a:t>FT-1</a:t>
            </a:r>
            <a:endParaRPr lang="zh-TW" altLang="en-US" dirty="0"/>
          </a:p>
        </p:txBody>
      </p:sp>
      <p:pic>
        <p:nvPicPr>
          <p:cNvPr id="3" name="Picture 2">
            <a:extLst>
              <a:ext uri="{FF2B5EF4-FFF2-40B4-BE49-F238E27FC236}">
                <a16:creationId xmlns:a16="http://schemas.microsoft.com/office/drawing/2014/main" id="{03633517-0E8D-49DE-B4C3-CBA119DB6ED0}"/>
              </a:ext>
            </a:extLst>
          </p:cNvPr>
          <p:cNvPicPr>
            <a:picLocks noChangeAspect="1"/>
          </p:cNvPicPr>
          <p:nvPr/>
        </p:nvPicPr>
        <p:blipFill>
          <a:blip r:embed="rId2"/>
          <a:stretch>
            <a:fillRect/>
          </a:stretch>
        </p:blipFill>
        <p:spPr>
          <a:xfrm>
            <a:off x="93133" y="1623112"/>
            <a:ext cx="6341533" cy="1731541"/>
          </a:xfrm>
          <a:prstGeom prst="rect">
            <a:avLst/>
          </a:prstGeom>
        </p:spPr>
      </p:pic>
      <p:pic>
        <p:nvPicPr>
          <p:cNvPr id="4" name="Picture 3">
            <a:extLst>
              <a:ext uri="{FF2B5EF4-FFF2-40B4-BE49-F238E27FC236}">
                <a16:creationId xmlns:a16="http://schemas.microsoft.com/office/drawing/2014/main" id="{5D9B207A-D386-4752-AC18-3EDA70443D51}"/>
              </a:ext>
            </a:extLst>
          </p:cNvPr>
          <p:cNvPicPr>
            <a:picLocks noChangeAspect="1"/>
          </p:cNvPicPr>
          <p:nvPr/>
        </p:nvPicPr>
        <p:blipFill>
          <a:blip r:embed="rId3"/>
          <a:stretch>
            <a:fillRect/>
          </a:stretch>
        </p:blipFill>
        <p:spPr>
          <a:xfrm>
            <a:off x="93133" y="3595461"/>
            <a:ext cx="6341533" cy="2316721"/>
          </a:xfrm>
          <a:prstGeom prst="rect">
            <a:avLst/>
          </a:prstGeom>
        </p:spPr>
      </p:pic>
      <p:sp>
        <p:nvSpPr>
          <p:cNvPr id="5" name="Rectangle 4">
            <a:extLst>
              <a:ext uri="{FF2B5EF4-FFF2-40B4-BE49-F238E27FC236}">
                <a16:creationId xmlns:a16="http://schemas.microsoft.com/office/drawing/2014/main" id="{6BB1AB01-BA09-403E-8C2C-AA8F3398827A}"/>
              </a:ext>
            </a:extLst>
          </p:cNvPr>
          <p:cNvSpPr/>
          <p:nvPr/>
        </p:nvSpPr>
        <p:spPr>
          <a:xfrm>
            <a:off x="6912651" y="1623112"/>
            <a:ext cx="4523363" cy="507831"/>
          </a:xfrm>
          <a:prstGeom prst="rect">
            <a:avLst/>
          </a:prstGeom>
        </p:spPr>
        <p:txBody>
          <a:bodyPr wrap="square">
            <a:spAutoFit/>
          </a:bodyPr>
          <a:lstStyle/>
          <a:p>
            <a:r>
              <a:rPr lang="en-US" altLang="zh-TW" sz="900" dirty="0" err="1"/>
              <a:t>Với</a:t>
            </a:r>
            <a:r>
              <a:rPr lang="en-US" altLang="zh-TW" sz="900" dirty="0"/>
              <a:t> </a:t>
            </a:r>
            <a:r>
              <a:rPr lang="en-US" altLang="zh-TW" sz="900" dirty="0" err="1"/>
              <a:t>thao</a:t>
            </a:r>
            <a:r>
              <a:rPr lang="en-US" altLang="zh-TW" sz="900" dirty="0"/>
              <a:t> </a:t>
            </a:r>
            <a:r>
              <a:rPr lang="en-US" altLang="zh-TW" sz="900" dirty="0" err="1"/>
              <a:t>tác</a:t>
            </a:r>
            <a:r>
              <a:rPr lang="en-US" altLang="zh-TW" sz="900" dirty="0"/>
              <a:t> qua </a:t>
            </a:r>
            <a:r>
              <a:rPr lang="en-US" altLang="zh-TW" sz="900" dirty="0" err="1"/>
              <a:t>trạm</a:t>
            </a:r>
            <a:r>
              <a:rPr lang="en-US" altLang="zh-TW" sz="900" dirty="0"/>
              <a:t> </a:t>
            </a:r>
            <a:r>
              <a:rPr lang="en-US" altLang="zh-TW" sz="900" dirty="0" err="1"/>
              <a:t>tại</a:t>
            </a:r>
            <a:r>
              <a:rPr lang="en-US" altLang="zh-TW" sz="900" dirty="0"/>
              <a:t> FT-1 </a:t>
            </a:r>
            <a:r>
              <a:rPr lang="en-US" altLang="zh-TW" sz="900" dirty="0" err="1"/>
              <a:t>chúng</a:t>
            </a:r>
            <a:r>
              <a:rPr lang="en-US" altLang="zh-TW" sz="900" dirty="0"/>
              <a:t> ta </a:t>
            </a:r>
            <a:r>
              <a:rPr lang="en-US" altLang="zh-TW" sz="900" dirty="0" err="1"/>
              <a:t>phải</a:t>
            </a:r>
            <a:r>
              <a:rPr lang="en-US" altLang="zh-TW" sz="900" dirty="0"/>
              <a:t> </a:t>
            </a:r>
            <a:r>
              <a:rPr lang="en-US" altLang="zh-TW" sz="900" dirty="0" err="1"/>
              <a:t>thiết</a:t>
            </a:r>
            <a:r>
              <a:rPr lang="en-US" altLang="zh-TW" sz="900" dirty="0"/>
              <a:t> </a:t>
            </a:r>
            <a:r>
              <a:rPr lang="en-US" altLang="zh-TW" sz="900" dirty="0" err="1"/>
              <a:t>lập</a:t>
            </a:r>
            <a:r>
              <a:rPr lang="en-US" altLang="zh-TW" sz="900" dirty="0"/>
              <a:t> </a:t>
            </a:r>
            <a:r>
              <a:rPr lang="en-US" altLang="zh-TW" sz="900" dirty="0" err="1"/>
              <a:t>ví</a:t>
            </a:r>
            <a:r>
              <a:rPr lang="en-US" altLang="zh-TW" sz="900" dirty="0"/>
              <a:t> </a:t>
            </a:r>
            <a:r>
              <a:rPr lang="en-US" altLang="zh-TW" sz="900" dirty="0" err="1"/>
              <a:t>trí</a:t>
            </a:r>
            <a:r>
              <a:rPr lang="en-US" altLang="zh-TW" sz="900" dirty="0"/>
              <a:t> scan </a:t>
            </a:r>
            <a:r>
              <a:rPr lang="en-US" altLang="zh-TW" sz="900" dirty="0" err="1"/>
              <a:t>cho</a:t>
            </a:r>
            <a:r>
              <a:rPr lang="en-US" altLang="zh-TW" sz="900" dirty="0"/>
              <a:t> </a:t>
            </a:r>
            <a:r>
              <a:rPr lang="en-US" altLang="zh-TW" sz="900" dirty="0" err="1"/>
              <a:t>trạm</a:t>
            </a:r>
            <a:r>
              <a:rPr lang="en-US" altLang="zh-TW" sz="900" dirty="0"/>
              <a:t> FT-1 ở </a:t>
            </a:r>
            <a:r>
              <a:rPr lang="en-US" altLang="zh-TW" sz="900" dirty="0" err="1"/>
              <a:t>các</a:t>
            </a:r>
            <a:r>
              <a:rPr lang="en-US" altLang="zh-TW" sz="900" dirty="0"/>
              <a:t> </a:t>
            </a:r>
            <a:r>
              <a:rPr lang="en-US" altLang="zh-TW" sz="900" dirty="0" err="1"/>
              <a:t>màn</a:t>
            </a:r>
            <a:r>
              <a:rPr lang="en-US" altLang="zh-TW" sz="900" dirty="0"/>
              <a:t> </a:t>
            </a:r>
            <a:r>
              <a:rPr lang="en-US" altLang="zh-TW" sz="900" dirty="0" err="1"/>
              <a:t>hình</a:t>
            </a:r>
            <a:r>
              <a:rPr lang="en-US" altLang="zh-TW" sz="900" dirty="0"/>
              <a:t> t</a:t>
            </a:r>
            <a:r>
              <a:rPr lang="vi-VN" altLang="zh-TW" sz="900" dirty="0"/>
              <a:t>ư</a:t>
            </a:r>
            <a:r>
              <a:rPr lang="en-US" altLang="zh-TW" sz="900" dirty="0" err="1"/>
              <a:t>ơng</a:t>
            </a:r>
            <a:r>
              <a:rPr lang="en-US" altLang="zh-TW" sz="900" dirty="0"/>
              <a:t> </a:t>
            </a:r>
            <a:r>
              <a:rPr lang="en-US" altLang="zh-TW" sz="900" dirty="0" err="1"/>
              <a:t>ứng</a:t>
            </a:r>
            <a:r>
              <a:rPr lang="en-US" altLang="zh-TW" sz="900" dirty="0"/>
              <a:t> </a:t>
            </a:r>
            <a:r>
              <a:rPr lang="zh-CN" altLang="en-US" sz="900" dirty="0"/>
              <a:t>工站管理， 工位管理，管控方法，操作类型，工位操作配置。</a:t>
            </a:r>
            <a:endParaRPr lang="en-US" altLang="zh-CN" sz="900" dirty="0"/>
          </a:p>
          <a:p>
            <a:r>
              <a:rPr lang="en-US" altLang="zh-TW" sz="900" dirty="0"/>
              <a:t>Sau </a:t>
            </a:r>
            <a:r>
              <a:rPr lang="en-US" altLang="zh-TW" sz="900" dirty="0" err="1"/>
              <a:t>đó</a:t>
            </a:r>
            <a:r>
              <a:rPr lang="en-US" altLang="zh-TW" sz="900" dirty="0"/>
              <a:t> </a:t>
            </a:r>
            <a:r>
              <a:rPr lang="en-US" altLang="zh-TW" sz="900" dirty="0" err="1"/>
              <a:t>tiếp</a:t>
            </a:r>
            <a:r>
              <a:rPr lang="en-US" altLang="zh-TW" sz="900" dirty="0"/>
              <a:t> </a:t>
            </a:r>
            <a:r>
              <a:rPr lang="en-US" altLang="zh-TW" sz="900" dirty="0" err="1"/>
              <a:t>tục</a:t>
            </a:r>
            <a:r>
              <a:rPr lang="en-US" altLang="zh-TW" sz="900" dirty="0"/>
              <a:t> scan qua </a:t>
            </a:r>
            <a:r>
              <a:rPr lang="en-US" altLang="zh-TW" sz="900" dirty="0" err="1"/>
              <a:t>trạm</a:t>
            </a:r>
            <a:r>
              <a:rPr lang="en-US" altLang="zh-TW" sz="900" dirty="0"/>
              <a:t> </a:t>
            </a:r>
          </a:p>
        </p:txBody>
      </p:sp>
    </p:spTree>
    <p:extLst>
      <p:ext uri="{BB962C8B-B14F-4D97-AF65-F5344CB8AC3E}">
        <p14:creationId xmlns:p14="http://schemas.microsoft.com/office/powerpoint/2010/main" val="317249531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0BB5F-BBE5-467B-8368-432ABEDC6700}"/>
              </a:ext>
            </a:extLst>
          </p:cNvPr>
          <p:cNvSpPr>
            <a:spLocks noGrp="1"/>
          </p:cNvSpPr>
          <p:nvPr>
            <p:ph type="title"/>
          </p:nvPr>
        </p:nvSpPr>
        <p:spPr/>
        <p:txBody>
          <a:bodyPr/>
          <a:lstStyle/>
          <a:p>
            <a:r>
              <a:rPr lang="en-US" altLang="zh-TW" dirty="0"/>
              <a:t>VI-F</a:t>
            </a:r>
            <a:endParaRPr lang="zh-TW" altLang="en-US" dirty="0"/>
          </a:p>
        </p:txBody>
      </p:sp>
      <p:pic>
        <p:nvPicPr>
          <p:cNvPr id="3" name="Picture 2">
            <a:extLst>
              <a:ext uri="{FF2B5EF4-FFF2-40B4-BE49-F238E27FC236}">
                <a16:creationId xmlns:a16="http://schemas.microsoft.com/office/drawing/2014/main" id="{A2F1675C-E9DF-4E23-AAFA-1C0679799E89}"/>
              </a:ext>
            </a:extLst>
          </p:cNvPr>
          <p:cNvPicPr>
            <a:picLocks noChangeAspect="1"/>
          </p:cNvPicPr>
          <p:nvPr/>
        </p:nvPicPr>
        <p:blipFill>
          <a:blip r:embed="rId2"/>
          <a:stretch>
            <a:fillRect/>
          </a:stretch>
        </p:blipFill>
        <p:spPr>
          <a:xfrm>
            <a:off x="118150" y="1549400"/>
            <a:ext cx="5574179" cy="2125134"/>
          </a:xfrm>
          <a:prstGeom prst="rect">
            <a:avLst/>
          </a:prstGeom>
        </p:spPr>
      </p:pic>
      <p:pic>
        <p:nvPicPr>
          <p:cNvPr id="4" name="Picture 3">
            <a:extLst>
              <a:ext uri="{FF2B5EF4-FFF2-40B4-BE49-F238E27FC236}">
                <a16:creationId xmlns:a16="http://schemas.microsoft.com/office/drawing/2014/main" id="{2AD3205D-3D29-4250-99E4-9A102EE8F24A}"/>
              </a:ext>
            </a:extLst>
          </p:cNvPr>
          <p:cNvPicPr>
            <a:picLocks noChangeAspect="1"/>
          </p:cNvPicPr>
          <p:nvPr/>
        </p:nvPicPr>
        <p:blipFill>
          <a:blip r:embed="rId3"/>
          <a:stretch>
            <a:fillRect/>
          </a:stretch>
        </p:blipFill>
        <p:spPr>
          <a:xfrm>
            <a:off x="118150" y="4013199"/>
            <a:ext cx="5574179" cy="2189779"/>
          </a:xfrm>
          <a:prstGeom prst="rect">
            <a:avLst/>
          </a:prstGeom>
        </p:spPr>
      </p:pic>
      <p:sp>
        <p:nvSpPr>
          <p:cNvPr id="5" name="Rectangle 4">
            <a:extLst>
              <a:ext uri="{FF2B5EF4-FFF2-40B4-BE49-F238E27FC236}">
                <a16:creationId xmlns:a16="http://schemas.microsoft.com/office/drawing/2014/main" id="{D182BAD5-9C22-4129-AB3D-7D5519E4FFB0}"/>
              </a:ext>
            </a:extLst>
          </p:cNvPr>
          <p:cNvSpPr/>
          <p:nvPr/>
        </p:nvSpPr>
        <p:spPr>
          <a:xfrm>
            <a:off x="5827636" y="1449401"/>
            <a:ext cx="6237605" cy="600164"/>
          </a:xfrm>
          <a:prstGeom prst="rect">
            <a:avLst/>
          </a:prstGeom>
        </p:spPr>
        <p:txBody>
          <a:bodyPr wrap="none">
            <a:spAutoFit/>
          </a:bodyPr>
          <a:lstStyle/>
          <a:p>
            <a:r>
              <a:rPr lang="en-US" altLang="zh-TW" sz="1100" dirty="0" err="1"/>
              <a:t>Tại</a:t>
            </a:r>
            <a:r>
              <a:rPr lang="en-US" altLang="zh-TW" sz="1100" dirty="0"/>
              <a:t> </a:t>
            </a:r>
            <a:r>
              <a:rPr lang="en-US" altLang="zh-TW" sz="1100" dirty="0" err="1"/>
              <a:t>trạm</a:t>
            </a:r>
            <a:r>
              <a:rPr lang="en-US" altLang="zh-TW" sz="1100" dirty="0"/>
              <a:t> VI-F </a:t>
            </a:r>
            <a:r>
              <a:rPr lang="en-US" altLang="zh-TW" sz="1100" dirty="0" err="1"/>
              <a:t>chúng</a:t>
            </a:r>
            <a:r>
              <a:rPr lang="en-US" altLang="zh-TW" sz="1100" dirty="0"/>
              <a:t> ta </a:t>
            </a:r>
            <a:r>
              <a:rPr lang="en-US" altLang="zh-TW" sz="1100" dirty="0" err="1"/>
              <a:t>cần</a:t>
            </a:r>
            <a:r>
              <a:rPr lang="en-US" altLang="zh-TW" sz="1100" dirty="0"/>
              <a:t> </a:t>
            </a:r>
            <a:r>
              <a:rPr lang="en-US" altLang="zh-TW" sz="1100" dirty="0" err="1"/>
              <a:t>chú</a:t>
            </a:r>
            <a:r>
              <a:rPr lang="en-US" altLang="zh-TW" sz="1100" dirty="0"/>
              <a:t> ý </a:t>
            </a:r>
            <a:r>
              <a:rPr lang="en-US" altLang="zh-TW" sz="1100" dirty="0" err="1"/>
              <a:t>đến</a:t>
            </a:r>
            <a:r>
              <a:rPr lang="en-US" altLang="zh-TW" sz="1100" dirty="0"/>
              <a:t> </a:t>
            </a:r>
            <a:r>
              <a:rPr lang="en-US" altLang="zh-TW" sz="1100" dirty="0" err="1"/>
              <a:t>số</a:t>
            </a:r>
            <a:r>
              <a:rPr lang="en-US" altLang="zh-TW" sz="1100" dirty="0"/>
              <a:t> l</a:t>
            </a:r>
            <a:r>
              <a:rPr lang="vi-VN" altLang="zh-TW" sz="1100" dirty="0"/>
              <a:t>ư</a:t>
            </a:r>
            <a:r>
              <a:rPr lang="en-US" altLang="zh-TW" sz="1100" dirty="0" err="1"/>
              <a:t>ợng</a:t>
            </a:r>
            <a:r>
              <a:rPr lang="en-US" altLang="zh-TW" sz="1100" dirty="0"/>
              <a:t> </a:t>
            </a:r>
            <a:r>
              <a:rPr lang="en-US" altLang="zh-TW" sz="1100" dirty="0" err="1"/>
              <a:t>lên</a:t>
            </a:r>
            <a:r>
              <a:rPr lang="en-US" altLang="zh-TW" sz="1100" dirty="0"/>
              <a:t> </a:t>
            </a:r>
            <a:r>
              <a:rPr lang="en-US" altLang="zh-TW" sz="1100" dirty="0" err="1"/>
              <a:t>trạm</a:t>
            </a:r>
            <a:r>
              <a:rPr lang="en-US" altLang="zh-TW" sz="1100" dirty="0"/>
              <a:t> assy1 </a:t>
            </a:r>
            <a:r>
              <a:rPr lang="en-US" altLang="zh-TW" sz="1100" dirty="0" err="1"/>
              <a:t>và</a:t>
            </a:r>
            <a:r>
              <a:rPr lang="en-US" altLang="zh-TW" sz="1100" dirty="0"/>
              <a:t> assy2 t</a:t>
            </a:r>
            <a:r>
              <a:rPr lang="vi-VN" altLang="zh-TW" sz="1100" dirty="0"/>
              <a:t>ư</a:t>
            </a:r>
            <a:r>
              <a:rPr lang="en-US" altLang="zh-TW" sz="1100" dirty="0" err="1"/>
              <a:t>ơng</a:t>
            </a:r>
            <a:r>
              <a:rPr lang="en-US" altLang="zh-TW" sz="1100" dirty="0"/>
              <a:t> </a:t>
            </a:r>
            <a:r>
              <a:rPr lang="en-US" altLang="zh-TW" sz="1100" dirty="0" err="1"/>
              <a:t>ứng</a:t>
            </a:r>
            <a:r>
              <a:rPr lang="en-US" altLang="zh-TW" sz="1100" dirty="0"/>
              <a:t> </a:t>
            </a:r>
            <a:r>
              <a:rPr lang="en-US" altLang="zh-TW" sz="1100" dirty="0" err="1"/>
              <a:t>không</a:t>
            </a:r>
            <a:r>
              <a:rPr lang="en-US" altLang="zh-TW" sz="1100" dirty="0"/>
              <a:t> </a:t>
            </a:r>
            <a:r>
              <a:rPr lang="en-US" altLang="zh-TW" sz="1100" dirty="0" err="1"/>
              <a:t>thì</a:t>
            </a:r>
            <a:r>
              <a:rPr lang="en-US" altLang="zh-TW" sz="1100" dirty="0"/>
              <a:t> </a:t>
            </a:r>
            <a:r>
              <a:rPr lang="en-US" altLang="zh-TW" sz="1100" dirty="0" err="1"/>
              <a:t>khi</a:t>
            </a:r>
            <a:r>
              <a:rPr lang="en-US" altLang="zh-TW" sz="1100" dirty="0"/>
              <a:t> </a:t>
            </a:r>
          </a:p>
          <a:p>
            <a:r>
              <a:rPr lang="en-US" altLang="zh-TW" sz="1100" dirty="0"/>
              <a:t>Scan </a:t>
            </a:r>
            <a:r>
              <a:rPr lang="en-US" altLang="zh-TW" sz="1100" dirty="0" err="1"/>
              <a:t>sẽ</a:t>
            </a:r>
            <a:r>
              <a:rPr lang="en-US" altLang="zh-TW" sz="1100" dirty="0"/>
              <a:t> </a:t>
            </a:r>
            <a:r>
              <a:rPr lang="en-US" altLang="zh-TW" sz="1100" dirty="0" err="1"/>
              <a:t>báo</a:t>
            </a:r>
            <a:r>
              <a:rPr lang="en-US" altLang="zh-TW" sz="1100" dirty="0"/>
              <a:t> </a:t>
            </a:r>
            <a:r>
              <a:rPr lang="en-US" altLang="zh-TW" sz="1100" dirty="0" err="1"/>
              <a:t>lỗi</a:t>
            </a:r>
            <a:r>
              <a:rPr lang="en-US" altLang="zh-TW" sz="1100" dirty="0"/>
              <a:t> </a:t>
            </a:r>
            <a:r>
              <a:rPr lang="en-US" altLang="zh-TW" sz="1100" dirty="0" err="1"/>
              <a:t>nh</a:t>
            </a:r>
            <a:r>
              <a:rPr lang="vi-VN" altLang="zh-TW" sz="1100" dirty="0"/>
              <a:t>ư</a:t>
            </a:r>
            <a:r>
              <a:rPr lang="en-US" altLang="zh-TW" sz="1100" dirty="0"/>
              <a:t> </a:t>
            </a:r>
            <a:r>
              <a:rPr lang="en-US" altLang="zh-TW" sz="1100" dirty="0" err="1"/>
              <a:t>hình</a:t>
            </a:r>
            <a:r>
              <a:rPr lang="en-US" altLang="zh-TW" sz="1100" dirty="0"/>
              <a:t> </a:t>
            </a:r>
            <a:r>
              <a:rPr lang="en-US" altLang="zh-TW" sz="1100" dirty="0" err="1"/>
              <a:t>bên</a:t>
            </a:r>
            <a:r>
              <a:rPr lang="en-US" altLang="zh-TW" sz="1100" dirty="0"/>
              <a:t>. </a:t>
            </a:r>
          </a:p>
          <a:p>
            <a:r>
              <a:rPr lang="en-US" altLang="zh-TW" sz="1100" dirty="0"/>
              <a:t>Sau </a:t>
            </a:r>
            <a:r>
              <a:rPr lang="en-US" altLang="zh-TW" sz="1100" dirty="0" err="1"/>
              <a:t>đó</a:t>
            </a:r>
            <a:r>
              <a:rPr lang="en-US" altLang="zh-TW" sz="1100" dirty="0"/>
              <a:t> </a:t>
            </a:r>
            <a:r>
              <a:rPr lang="en-US" altLang="zh-TW" sz="1100" dirty="0" err="1"/>
              <a:t>tiếp</a:t>
            </a:r>
            <a:r>
              <a:rPr lang="en-US" altLang="zh-TW" sz="1100" dirty="0"/>
              <a:t> </a:t>
            </a:r>
            <a:r>
              <a:rPr lang="en-US" altLang="zh-TW" sz="1100" dirty="0" err="1"/>
              <a:t>tục</a:t>
            </a:r>
            <a:r>
              <a:rPr lang="en-US" altLang="zh-TW" sz="1100" dirty="0"/>
              <a:t> scan qua </a:t>
            </a:r>
            <a:r>
              <a:rPr lang="en-US" altLang="zh-TW" sz="1100" dirty="0" err="1"/>
              <a:t>trạm</a:t>
            </a:r>
            <a:r>
              <a:rPr lang="en-US" altLang="zh-TW" sz="1100" dirty="0"/>
              <a:t> </a:t>
            </a:r>
            <a:endParaRPr lang="zh-TW" altLang="en-US" sz="1100" dirty="0"/>
          </a:p>
        </p:txBody>
      </p:sp>
    </p:spTree>
    <p:extLst>
      <p:ext uri="{BB962C8B-B14F-4D97-AF65-F5344CB8AC3E}">
        <p14:creationId xmlns:p14="http://schemas.microsoft.com/office/powerpoint/2010/main" val="6626865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ACD433-4511-4C45-B677-663DBD2580DB}"/>
              </a:ext>
            </a:extLst>
          </p:cNvPr>
          <p:cNvSpPr>
            <a:spLocks noGrp="1"/>
          </p:cNvSpPr>
          <p:nvPr>
            <p:ph type="title"/>
          </p:nvPr>
        </p:nvSpPr>
        <p:spPr/>
        <p:txBody>
          <a:bodyPr/>
          <a:lstStyle/>
          <a:p>
            <a:r>
              <a:rPr lang="en-US" altLang="zh-TW" dirty="0"/>
              <a:t>AOI-F</a:t>
            </a:r>
            <a:endParaRPr lang="zh-TW" altLang="en-US" dirty="0"/>
          </a:p>
        </p:txBody>
      </p:sp>
      <p:pic>
        <p:nvPicPr>
          <p:cNvPr id="3" name="Picture 2">
            <a:extLst>
              <a:ext uri="{FF2B5EF4-FFF2-40B4-BE49-F238E27FC236}">
                <a16:creationId xmlns:a16="http://schemas.microsoft.com/office/drawing/2014/main" id="{92152F8B-DFD9-4D8E-A865-BB7706CC3F17}"/>
              </a:ext>
            </a:extLst>
          </p:cNvPr>
          <p:cNvPicPr>
            <a:picLocks noChangeAspect="1"/>
          </p:cNvPicPr>
          <p:nvPr/>
        </p:nvPicPr>
        <p:blipFill>
          <a:blip r:embed="rId2"/>
          <a:stretch>
            <a:fillRect/>
          </a:stretch>
        </p:blipFill>
        <p:spPr>
          <a:xfrm>
            <a:off x="78037" y="1735665"/>
            <a:ext cx="6322762" cy="2360759"/>
          </a:xfrm>
          <a:prstGeom prst="rect">
            <a:avLst/>
          </a:prstGeom>
        </p:spPr>
      </p:pic>
      <p:sp>
        <p:nvSpPr>
          <p:cNvPr id="4" name="Rectangle 3">
            <a:extLst>
              <a:ext uri="{FF2B5EF4-FFF2-40B4-BE49-F238E27FC236}">
                <a16:creationId xmlns:a16="http://schemas.microsoft.com/office/drawing/2014/main" id="{9498FFB9-F87C-4074-9126-1F85FDA826A4}"/>
              </a:ext>
            </a:extLst>
          </p:cNvPr>
          <p:cNvSpPr/>
          <p:nvPr/>
        </p:nvSpPr>
        <p:spPr>
          <a:xfrm>
            <a:off x="6648902" y="1999734"/>
            <a:ext cx="4433965" cy="769441"/>
          </a:xfrm>
          <a:prstGeom prst="rect">
            <a:avLst/>
          </a:prstGeom>
        </p:spPr>
        <p:txBody>
          <a:bodyPr wrap="square">
            <a:spAutoFit/>
          </a:bodyPr>
          <a:lstStyle/>
          <a:p>
            <a:r>
              <a:rPr lang="en-US" altLang="zh-TW" sz="1100" dirty="0" err="1"/>
              <a:t>Tại</a:t>
            </a:r>
            <a:r>
              <a:rPr lang="en-US" altLang="zh-TW" sz="1100" dirty="0"/>
              <a:t> </a:t>
            </a:r>
            <a:r>
              <a:rPr lang="en-US" altLang="zh-TW" sz="1100" dirty="0" err="1"/>
              <a:t>trạm</a:t>
            </a:r>
            <a:r>
              <a:rPr lang="en-US" altLang="zh-TW" sz="1100" dirty="0"/>
              <a:t> AOI-F </a:t>
            </a:r>
            <a:r>
              <a:rPr lang="en-US" altLang="zh-TW" sz="1100" dirty="0" err="1"/>
              <a:t>chúng</a:t>
            </a:r>
            <a:r>
              <a:rPr lang="en-US" altLang="zh-TW" sz="1100" dirty="0"/>
              <a:t> ta </a:t>
            </a:r>
            <a:r>
              <a:rPr lang="en-US" altLang="zh-TW" sz="1100" dirty="0" err="1"/>
              <a:t>cần</a:t>
            </a:r>
            <a:r>
              <a:rPr lang="en-US" altLang="zh-TW" sz="1100" dirty="0"/>
              <a:t> </a:t>
            </a:r>
            <a:r>
              <a:rPr lang="en-US" altLang="zh-TW" sz="1100" dirty="0" err="1"/>
              <a:t>chú</a:t>
            </a:r>
            <a:r>
              <a:rPr lang="en-US" altLang="zh-TW" sz="1100" dirty="0"/>
              <a:t> ý </a:t>
            </a:r>
            <a:r>
              <a:rPr lang="en-US" altLang="zh-TW" sz="1100" dirty="0" err="1"/>
              <a:t>đến</a:t>
            </a:r>
            <a:r>
              <a:rPr lang="en-US" altLang="zh-TW" sz="1100" dirty="0"/>
              <a:t> </a:t>
            </a:r>
            <a:r>
              <a:rPr lang="en-US" altLang="zh-TW" sz="1100" dirty="0" err="1"/>
              <a:t>số</a:t>
            </a:r>
            <a:r>
              <a:rPr lang="en-US" altLang="zh-TW" sz="1100" dirty="0"/>
              <a:t> l</a:t>
            </a:r>
            <a:r>
              <a:rPr lang="vi-VN" altLang="zh-TW" sz="1100" dirty="0"/>
              <a:t>ư</a:t>
            </a:r>
            <a:r>
              <a:rPr lang="en-US" altLang="zh-TW" sz="1100" dirty="0" err="1"/>
              <a:t>ợng</a:t>
            </a:r>
            <a:r>
              <a:rPr lang="en-US" altLang="zh-TW" sz="1100" dirty="0"/>
              <a:t> </a:t>
            </a:r>
            <a:r>
              <a:rPr lang="en-US" altLang="zh-TW" sz="1100" dirty="0" err="1"/>
              <a:t>lên</a:t>
            </a:r>
            <a:r>
              <a:rPr lang="en-US" altLang="zh-TW" sz="1100" dirty="0"/>
              <a:t> </a:t>
            </a:r>
            <a:r>
              <a:rPr lang="en-US" altLang="zh-TW" sz="1100" dirty="0" err="1"/>
              <a:t>trạm</a:t>
            </a:r>
            <a:r>
              <a:rPr lang="en-US" altLang="zh-TW" sz="1100" dirty="0"/>
              <a:t> assy1 </a:t>
            </a:r>
            <a:r>
              <a:rPr lang="en-US" altLang="zh-TW" sz="1100" dirty="0" err="1"/>
              <a:t>và</a:t>
            </a:r>
            <a:r>
              <a:rPr lang="en-US" altLang="zh-TW" sz="1100" dirty="0"/>
              <a:t> assy2 t</a:t>
            </a:r>
            <a:r>
              <a:rPr lang="vi-VN" altLang="zh-TW" sz="1100" dirty="0"/>
              <a:t>ư</a:t>
            </a:r>
            <a:r>
              <a:rPr lang="en-US" altLang="zh-TW" sz="1100" dirty="0" err="1"/>
              <a:t>ơng</a:t>
            </a:r>
            <a:r>
              <a:rPr lang="en-US" altLang="zh-TW" sz="1100" dirty="0"/>
              <a:t> </a:t>
            </a:r>
            <a:r>
              <a:rPr lang="en-US" altLang="zh-TW" sz="1100" dirty="0" err="1"/>
              <a:t>ứng</a:t>
            </a:r>
            <a:r>
              <a:rPr lang="en-US" altLang="zh-TW" sz="1100" dirty="0"/>
              <a:t> </a:t>
            </a:r>
            <a:r>
              <a:rPr lang="en-US" altLang="zh-TW" sz="1100" dirty="0" err="1"/>
              <a:t>không</a:t>
            </a:r>
            <a:r>
              <a:rPr lang="en-US" altLang="zh-TW" sz="1100" dirty="0"/>
              <a:t> </a:t>
            </a:r>
            <a:r>
              <a:rPr lang="en-US" altLang="zh-TW" sz="1100" dirty="0" err="1"/>
              <a:t>thì</a:t>
            </a:r>
            <a:r>
              <a:rPr lang="en-US" altLang="zh-TW" sz="1100" dirty="0"/>
              <a:t> </a:t>
            </a:r>
            <a:r>
              <a:rPr lang="en-US" altLang="zh-TW" sz="1100" dirty="0" err="1"/>
              <a:t>khi</a:t>
            </a:r>
            <a:r>
              <a:rPr lang="en-US" altLang="zh-TW" sz="1100" dirty="0"/>
              <a:t> </a:t>
            </a:r>
          </a:p>
          <a:p>
            <a:r>
              <a:rPr lang="en-US" altLang="zh-TW" sz="1100" dirty="0"/>
              <a:t>Scan </a:t>
            </a:r>
            <a:r>
              <a:rPr lang="en-US" altLang="zh-TW" sz="1100" dirty="0" err="1"/>
              <a:t>sẽ</a:t>
            </a:r>
            <a:r>
              <a:rPr lang="en-US" altLang="zh-TW" sz="1100" dirty="0"/>
              <a:t> </a:t>
            </a:r>
            <a:r>
              <a:rPr lang="en-US" altLang="zh-TW" sz="1100" dirty="0" err="1"/>
              <a:t>báo</a:t>
            </a:r>
            <a:r>
              <a:rPr lang="en-US" altLang="zh-TW" sz="1100" dirty="0"/>
              <a:t> </a:t>
            </a:r>
            <a:r>
              <a:rPr lang="en-US" altLang="zh-TW" sz="1100" dirty="0" err="1"/>
              <a:t>lỗi</a:t>
            </a:r>
            <a:r>
              <a:rPr lang="en-US" altLang="zh-TW" sz="1100" dirty="0"/>
              <a:t> </a:t>
            </a:r>
            <a:r>
              <a:rPr lang="en-US" altLang="zh-TW" sz="1100" dirty="0" err="1"/>
              <a:t>nh</a:t>
            </a:r>
            <a:r>
              <a:rPr lang="vi-VN" altLang="zh-TW" sz="1100" dirty="0"/>
              <a:t>ư</a:t>
            </a:r>
            <a:r>
              <a:rPr lang="en-US" altLang="zh-TW" sz="1100" dirty="0"/>
              <a:t> </a:t>
            </a:r>
            <a:r>
              <a:rPr lang="en-US" altLang="zh-TW" sz="1100" dirty="0" err="1"/>
              <a:t>hình</a:t>
            </a:r>
            <a:r>
              <a:rPr lang="en-US" altLang="zh-TW" sz="1100" dirty="0"/>
              <a:t> </a:t>
            </a:r>
            <a:r>
              <a:rPr lang="en-US" altLang="zh-TW" sz="1100" dirty="0" err="1"/>
              <a:t>bên</a:t>
            </a:r>
            <a:r>
              <a:rPr lang="en-US" altLang="zh-TW" sz="1100" dirty="0"/>
              <a:t>. </a:t>
            </a:r>
          </a:p>
          <a:p>
            <a:r>
              <a:rPr lang="en-US" altLang="zh-TW" sz="1100" dirty="0"/>
              <a:t>Sau </a:t>
            </a:r>
            <a:r>
              <a:rPr lang="en-US" altLang="zh-TW" sz="1100" dirty="0" err="1"/>
              <a:t>đó</a:t>
            </a:r>
            <a:r>
              <a:rPr lang="en-US" altLang="zh-TW" sz="1100" dirty="0"/>
              <a:t> </a:t>
            </a:r>
            <a:r>
              <a:rPr lang="en-US" altLang="zh-TW" sz="1100" dirty="0" err="1"/>
              <a:t>tiếp</a:t>
            </a:r>
            <a:r>
              <a:rPr lang="en-US" altLang="zh-TW" sz="1100" dirty="0"/>
              <a:t> </a:t>
            </a:r>
            <a:r>
              <a:rPr lang="en-US" altLang="zh-TW" sz="1100" dirty="0" err="1"/>
              <a:t>tục</a:t>
            </a:r>
            <a:r>
              <a:rPr lang="en-US" altLang="zh-TW" sz="1100" dirty="0"/>
              <a:t> scan qua </a:t>
            </a:r>
            <a:r>
              <a:rPr lang="en-US" altLang="zh-TW" sz="1100" dirty="0" err="1"/>
              <a:t>trạm</a:t>
            </a:r>
            <a:r>
              <a:rPr lang="en-US" altLang="zh-TW" sz="1100" dirty="0"/>
              <a:t> </a:t>
            </a:r>
            <a:endParaRPr lang="zh-TW" altLang="en-US" sz="1100" dirty="0"/>
          </a:p>
        </p:txBody>
      </p:sp>
    </p:spTree>
    <p:extLst>
      <p:ext uri="{BB962C8B-B14F-4D97-AF65-F5344CB8AC3E}">
        <p14:creationId xmlns:p14="http://schemas.microsoft.com/office/powerpoint/2010/main" val="38263390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6603D-A60C-4E52-960C-4DF8BAF86B87}"/>
              </a:ext>
            </a:extLst>
          </p:cNvPr>
          <p:cNvSpPr>
            <a:spLocks noGrp="1"/>
          </p:cNvSpPr>
          <p:nvPr>
            <p:ph type="title"/>
          </p:nvPr>
        </p:nvSpPr>
        <p:spPr/>
        <p:txBody>
          <a:bodyPr/>
          <a:lstStyle/>
          <a:p>
            <a:r>
              <a:rPr lang="en-US" altLang="zh-TW" dirty="0"/>
              <a:t>FQC</a:t>
            </a:r>
            <a:endParaRPr lang="zh-TW" altLang="en-US" dirty="0"/>
          </a:p>
        </p:txBody>
      </p:sp>
    </p:spTree>
    <p:extLst>
      <p:ext uri="{BB962C8B-B14F-4D97-AF65-F5344CB8AC3E}">
        <p14:creationId xmlns:p14="http://schemas.microsoft.com/office/powerpoint/2010/main" val="21947262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66CC4A-3D07-4CBD-8095-D224BFFF1909}"/>
              </a:ext>
            </a:extLst>
          </p:cNvPr>
          <p:cNvSpPr>
            <a:spLocks noGrp="1"/>
          </p:cNvSpPr>
          <p:nvPr>
            <p:ph type="title"/>
          </p:nvPr>
        </p:nvSpPr>
        <p:spPr/>
        <p:txBody>
          <a:bodyPr/>
          <a:lstStyle/>
          <a:p>
            <a:r>
              <a:rPr lang="en-US" altLang="zh-TW" dirty="0"/>
              <a:t>T09-PACKING</a:t>
            </a:r>
            <a:endParaRPr lang="zh-TW" altLang="en-US" dirty="0"/>
          </a:p>
        </p:txBody>
      </p:sp>
      <p:pic>
        <p:nvPicPr>
          <p:cNvPr id="3" name="Picture 2">
            <a:extLst>
              <a:ext uri="{FF2B5EF4-FFF2-40B4-BE49-F238E27FC236}">
                <a16:creationId xmlns:a16="http://schemas.microsoft.com/office/drawing/2014/main" id="{2AEB2867-1D58-4952-9F24-DD49F1383563}"/>
              </a:ext>
            </a:extLst>
          </p:cNvPr>
          <p:cNvPicPr>
            <a:picLocks noChangeAspect="1"/>
          </p:cNvPicPr>
          <p:nvPr/>
        </p:nvPicPr>
        <p:blipFill>
          <a:blip r:embed="rId2"/>
          <a:stretch>
            <a:fillRect/>
          </a:stretch>
        </p:blipFill>
        <p:spPr>
          <a:xfrm>
            <a:off x="152400" y="1382304"/>
            <a:ext cx="6951133" cy="2777885"/>
          </a:xfrm>
          <a:prstGeom prst="rect">
            <a:avLst/>
          </a:prstGeom>
        </p:spPr>
      </p:pic>
      <p:pic>
        <p:nvPicPr>
          <p:cNvPr id="4" name="Picture 3">
            <a:extLst>
              <a:ext uri="{FF2B5EF4-FFF2-40B4-BE49-F238E27FC236}">
                <a16:creationId xmlns:a16="http://schemas.microsoft.com/office/drawing/2014/main" id="{4729B578-8B22-4B0B-AFA4-96398A92830F}"/>
              </a:ext>
            </a:extLst>
          </p:cNvPr>
          <p:cNvPicPr>
            <a:picLocks noChangeAspect="1"/>
          </p:cNvPicPr>
          <p:nvPr/>
        </p:nvPicPr>
        <p:blipFill>
          <a:blip r:embed="rId3"/>
          <a:stretch>
            <a:fillRect/>
          </a:stretch>
        </p:blipFill>
        <p:spPr>
          <a:xfrm>
            <a:off x="84666" y="5641255"/>
            <a:ext cx="6593791" cy="674878"/>
          </a:xfrm>
          <a:prstGeom prst="rect">
            <a:avLst/>
          </a:prstGeom>
        </p:spPr>
      </p:pic>
      <p:pic>
        <p:nvPicPr>
          <p:cNvPr id="5" name="Picture 4">
            <a:extLst>
              <a:ext uri="{FF2B5EF4-FFF2-40B4-BE49-F238E27FC236}">
                <a16:creationId xmlns:a16="http://schemas.microsoft.com/office/drawing/2014/main" id="{31345B6A-5231-47EB-8B31-3725502A55A4}"/>
              </a:ext>
            </a:extLst>
          </p:cNvPr>
          <p:cNvPicPr>
            <a:picLocks noChangeAspect="1"/>
          </p:cNvPicPr>
          <p:nvPr/>
        </p:nvPicPr>
        <p:blipFill>
          <a:blip r:embed="rId4"/>
          <a:stretch>
            <a:fillRect/>
          </a:stretch>
        </p:blipFill>
        <p:spPr>
          <a:xfrm>
            <a:off x="84666" y="4800818"/>
            <a:ext cx="6593791" cy="598896"/>
          </a:xfrm>
          <a:prstGeom prst="rect">
            <a:avLst/>
          </a:prstGeom>
        </p:spPr>
      </p:pic>
      <p:sp>
        <p:nvSpPr>
          <p:cNvPr id="6" name="Rectangle 5">
            <a:extLst>
              <a:ext uri="{FF2B5EF4-FFF2-40B4-BE49-F238E27FC236}">
                <a16:creationId xmlns:a16="http://schemas.microsoft.com/office/drawing/2014/main" id="{93C4D716-5955-45E4-94A2-0FEA8CD512EC}"/>
              </a:ext>
            </a:extLst>
          </p:cNvPr>
          <p:cNvSpPr/>
          <p:nvPr/>
        </p:nvSpPr>
        <p:spPr>
          <a:xfrm>
            <a:off x="7230533" y="1382304"/>
            <a:ext cx="4005350" cy="1446550"/>
          </a:xfrm>
          <a:prstGeom prst="rect">
            <a:avLst/>
          </a:prstGeom>
        </p:spPr>
        <p:txBody>
          <a:bodyPr wrap="square">
            <a:spAutoFit/>
          </a:bodyPr>
          <a:lstStyle/>
          <a:p>
            <a:r>
              <a:rPr lang="en-US" altLang="zh-TW" sz="1100" dirty="0" err="1"/>
              <a:t>Đối</a:t>
            </a:r>
            <a:r>
              <a:rPr lang="en-US" altLang="zh-TW" sz="1100" dirty="0"/>
              <a:t> </a:t>
            </a:r>
            <a:r>
              <a:rPr lang="en-US" altLang="zh-TW" sz="1100" dirty="0" err="1"/>
              <a:t>với</a:t>
            </a:r>
            <a:r>
              <a:rPr lang="en-US" altLang="zh-TW" sz="1100" dirty="0"/>
              <a:t> </a:t>
            </a:r>
            <a:r>
              <a:rPr lang="en-US" altLang="zh-TW" sz="1100" dirty="0" err="1"/>
              <a:t>trạm</a:t>
            </a:r>
            <a:r>
              <a:rPr lang="en-US" altLang="zh-TW" sz="1100" dirty="0"/>
              <a:t> packing </a:t>
            </a:r>
            <a:r>
              <a:rPr lang="en-US" altLang="zh-TW" sz="1100" dirty="0" err="1"/>
              <a:t>chúng</a:t>
            </a:r>
            <a:r>
              <a:rPr lang="en-US" altLang="zh-TW" sz="1100" dirty="0"/>
              <a:t> ta </a:t>
            </a:r>
            <a:r>
              <a:rPr lang="en-US" altLang="zh-TW" sz="1100" dirty="0" err="1"/>
              <a:t>cần</a:t>
            </a:r>
            <a:r>
              <a:rPr lang="en-US" altLang="zh-TW" sz="1100" dirty="0"/>
              <a:t> </a:t>
            </a:r>
            <a:r>
              <a:rPr lang="en-US" altLang="zh-TW" sz="1100" dirty="0" err="1"/>
              <a:t>phải</a:t>
            </a:r>
            <a:r>
              <a:rPr lang="en-US" altLang="zh-TW" sz="1100" dirty="0"/>
              <a:t> l</a:t>
            </a:r>
            <a:r>
              <a:rPr lang="vi-VN" altLang="zh-TW" sz="1100" dirty="0"/>
              <a:t>ư</a:t>
            </a:r>
            <a:r>
              <a:rPr lang="en-US" altLang="zh-TW" sz="1100" dirty="0"/>
              <a:t>u ý </a:t>
            </a:r>
            <a:r>
              <a:rPr lang="en-US" altLang="zh-TW" sz="1100" dirty="0" err="1"/>
              <a:t>đến</a:t>
            </a:r>
            <a:r>
              <a:rPr lang="en-US" altLang="zh-TW" sz="1100" dirty="0"/>
              <a:t> </a:t>
            </a:r>
            <a:r>
              <a:rPr lang="en-US" altLang="zh-TW" sz="1100" dirty="0" err="1"/>
              <a:t>số</a:t>
            </a:r>
            <a:r>
              <a:rPr lang="en-US" altLang="zh-TW" sz="1100" dirty="0"/>
              <a:t> l</a:t>
            </a:r>
            <a:r>
              <a:rPr lang="vi-VN" altLang="zh-TW" sz="1100" dirty="0"/>
              <a:t>ư</a:t>
            </a:r>
            <a:r>
              <a:rPr lang="en-US" altLang="zh-TW" sz="1100" dirty="0" err="1"/>
              <a:t>ợng</a:t>
            </a:r>
            <a:r>
              <a:rPr lang="en-US" altLang="zh-TW" sz="1100" dirty="0"/>
              <a:t> </a:t>
            </a:r>
            <a:r>
              <a:rPr lang="en-US" altLang="zh-TW" sz="1100" dirty="0" err="1"/>
              <a:t>đóng</a:t>
            </a:r>
            <a:r>
              <a:rPr lang="en-US" altLang="zh-TW" sz="1100" dirty="0"/>
              <a:t> carton </a:t>
            </a:r>
            <a:r>
              <a:rPr lang="en-US" altLang="zh-TW" sz="1100" dirty="0" err="1"/>
              <a:t>và</a:t>
            </a:r>
            <a:r>
              <a:rPr lang="en-US" altLang="zh-TW" sz="1100" dirty="0"/>
              <a:t> </a:t>
            </a:r>
            <a:r>
              <a:rPr lang="en-US" altLang="zh-TW" sz="1100" dirty="0" err="1"/>
              <a:t>thiết</a:t>
            </a:r>
            <a:r>
              <a:rPr lang="en-US" altLang="zh-TW" sz="1100" dirty="0"/>
              <a:t> </a:t>
            </a:r>
            <a:r>
              <a:rPr lang="en-US" altLang="zh-TW" sz="1100" dirty="0" err="1"/>
              <a:t>lập</a:t>
            </a:r>
            <a:r>
              <a:rPr lang="en-US" altLang="zh-TW" sz="1100" dirty="0"/>
              <a:t> </a:t>
            </a:r>
            <a:r>
              <a:rPr lang="en-US" altLang="zh-TW" sz="1100" dirty="0" err="1"/>
              <a:t>quy</a:t>
            </a:r>
            <a:r>
              <a:rPr lang="en-US" altLang="zh-TW" sz="1100" dirty="0"/>
              <a:t> </a:t>
            </a:r>
            <a:r>
              <a:rPr lang="en-US" altLang="zh-TW" sz="1100" dirty="0" err="1"/>
              <a:t>tắc</a:t>
            </a:r>
            <a:r>
              <a:rPr lang="en-US" altLang="zh-TW" sz="1100" dirty="0"/>
              <a:t> in </a:t>
            </a:r>
            <a:r>
              <a:rPr lang="en-US" altLang="zh-TW" sz="1100" dirty="0" err="1"/>
              <a:t>tem</a:t>
            </a:r>
            <a:r>
              <a:rPr lang="en-US" altLang="zh-TW" sz="1100" dirty="0"/>
              <a:t> </a:t>
            </a:r>
            <a:r>
              <a:rPr lang="en-US" altLang="zh-TW" sz="1100" dirty="0" err="1"/>
              <a:t>trong</a:t>
            </a:r>
            <a:r>
              <a:rPr lang="en-US" altLang="zh-TW" sz="1100" dirty="0"/>
              <a:t> </a:t>
            </a:r>
            <a:r>
              <a:rPr lang="en-US" altLang="zh-TW" sz="1100" dirty="0" err="1"/>
              <a:t>hai</a:t>
            </a:r>
            <a:r>
              <a:rPr lang="en-US" altLang="zh-TW" sz="1100" dirty="0"/>
              <a:t> </a:t>
            </a:r>
            <a:r>
              <a:rPr lang="en-US" altLang="zh-TW" sz="1100" dirty="0" err="1"/>
              <a:t>màn</a:t>
            </a:r>
            <a:r>
              <a:rPr lang="en-US" altLang="zh-TW" sz="1100" dirty="0"/>
              <a:t> </a:t>
            </a:r>
            <a:r>
              <a:rPr lang="en-US" altLang="zh-TW" sz="1100" dirty="0" err="1"/>
              <a:t>hình</a:t>
            </a:r>
            <a:r>
              <a:rPr lang="en-US" altLang="zh-TW" sz="1100" dirty="0"/>
              <a:t> </a:t>
            </a:r>
            <a:r>
              <a:rPr lang="zh-CN" altLang="en-US" sz="1100" dirty="0"/>
              <a:t>编码规则， 打印模版。</a:t>
            </a:r>
            <a:r>
              <a:rPr lang="en-US" altLang="zh-CN" sz="1100" dirty="0" err="1"/>
              <a:t>Màn</a:t>
            </a:r>
            <a:r>
              <a:rPr lang="en-US" altLang="zh-CN" sz="1100" dirty="0"/>
              <a:t> </a:t>
            </a:r>
            <a:r>
              <a:rPr lang="en-US" altLang="zh-CN" sz="1100" dirty="0" err="1"/>
              <a:t>hình</a:t>
            </a:r>
            <a:r>
              <a:rPr lang="en-US" altLang="zh-CN" sz="1100" dirty="0"/>
              <a:t> </a:t>
            </a:r>
            <a:r>
              <a:rPr lang="en-US" altLang="zh-CN" sz="1100" dirty="0" err="1"/>
              <a:t>bên</a:t>
            </a:r>
            <a:r>
              <a:rPr lang="en-US" altLang="zh-CN" sz="1100" dirty="0"/>
              <a:t> </a:t>
            </a:r>
            <a:r>
              <a:rPr lang="en-US" altLang="zh-CN" sz="1100" dirty="0" err="1"/>
              <a:t>báo</a:t>
            </a:r>
            <a:r>
              <a:rPr lang="en-US" altLang="zh-CN" sz="1100" dirty="0"/>
              <a:t> </a:t>
            </a:r>
            <a:r>
              <a:rPr lang="en-US" altLang="zh-CN" sz="1100" dirty="0" err="1"/>
              <a:t>lỗi</a:t>
            </a:r>
            <a:r>
              <a:rPr lang="en-US" altLang="zh-CN" sz="1100" dirty="0"/>
              <a:t> </a:t>
            </a:r>
            <a:r>
              <a:rPr lang="en-US" altLang="zh-CN" sz="1100" dirty="0" err="1"/>
              <a:t>là</a:t>
            </a:r>
            <a:r>
              <a:rPr lang="en-US" altLang="zh-CN" sz="1100" dirty="0"/>
              <a:t> do </a:t>
            </a:r>
            <a:r>
              <a:rPr lang="en-US" altLang="zh-CN" sz="1100" dirty="0" err="1"/>
              <a:t>ch</a:t>
            </a:r>
            <a:r>
              <a:rPr lang="vi-VN" altLang="zh-CN" sz="1100" dirty="0"/>
              <a:t>ư</a:t>
            </a:r>
            <a:r>
              <a:rPr lang="en-US" altLang="zh-CN" sz="1100" dirty="0"/>
              <a:t>a </a:t>
            </a:r>
            <a:r>
              <a:rPr lang="en-US" altLang="zh-CN" sz="1100" dirty="0" err="1"/>
              <a:t>có</a:t>
            </a:r>
            <a:r>
              <a:rPr lang="en-US" altLang="zh-CN" sz="1100" dirty="0"/>
              <a:t> </a:t>
            </a:r>
            <a:r>
              <a:rPr lang="en-US" altLang="zh-CN" sz="1100" dirty="0" err="1"/>
              <a:t>đủ</a:t>
            </a:r>
            <a:r>
              <a:rPr lang="en-US" altLang="zh-CN" sz="1100" dirty="0"/>
              <a:t> </a:t>
            </a:r>
            <a:r>
              <a:rPr lang="en-US" altLang="zh-CN" sz="1100" dirty="0" err="1"/>
              <a:t>dữ</a:t>
            </a:r>
            <a:r>
              <a:rPr lang="en-US" altLang="zh-CN" sz="1100" dirty="0"/>
              <a:t> </a:t>
            </a:r>
            <a:r>
              <a:rPr lang="en-US" altLang="zh-CN" sz="1100" dirty="0" err="1"/>
              <a:t>liệu</a:t>
            </a:r>
            <a:r>
              <a:rPr lang="en-US" altLang="zh-CN" sz="1100" dirty="0"/>
              <a:t> </a:t>
            </a:r>
            <a:r>
              <a:rPr lang="en-US" altLang="zh-CN" sz="1100" dirty="0" err="1"/>
              <a:t>liên</a:t>
            </a:r>
            <a:r>
              <a:rPr lang="en-US" altLang="zh-CN" sz="1100" dirty="0"/>
              <a:t> </a:t>
            </a:r>
            <a:r>
              <a:rPr lang="en-US" altLang="zh-CN" sz="1100" dirty="0" err="1"/>
              <a:t>kết</a:t>
            </a:r>
            <a:r>
              <a:rPr lang="en-US" altLang="zh-CN" sz="1100" dirty="0"/>
              <a:t> </a:t>
            </a:r>
            <a:r>
              <a:rPr lang="en-US" altLang="zh-CN" sz="1100" dirty="0" err="1"/>
              <a:t>giữa</a:t>
            </a:r>
            <a:r>
              <a:rPr lang="en-US" altLang="zh-CN" sz="1100" dirty="0"/>
              <a:t> </a:t>
            </a:r>
            <a:r>
              <a:rPr lang="en-US" altLang="zh-CN" sz="1100" dirty="0" err="1"/>
              <a:t>quy</a:t>
            </a:r>
            <a:r>
              <a:rPr lang="en-US" altLang="zh-CN" sz="1100" dirty="0"/>
              <a:t> </a:t>
            </a:r>
            <a:r>
              <a:rPr lang="en-US" altLang="zh-CN" sz="1100" dirty="0" err="1"/>
              <a:t>tắc</a:t>
            </a:r>
            <a:r>
              <a:rPr lang="en-US" altLang="zh-CN" sz="1100" dirty="0"/>
              <a:t> </a:t>
            </a:r>
            <a:r>
              <a:rPr lang="en-US" altLang="zh-CN" sz="1100" dirty="0" err="1"/>
              <a:t>hình</a:t>
            </a:r>
            <a:r>
              <a:rPr lang="en-US" altLang="zh-CN" sz="1100" dirty="0"/>
              <a:t> </a:t>
            </a:r>
            <a:r>
              <a:rPr lang="en-US" altLang="zh-CN" sz="1100" dirty="0" err="1"/>
              <a:t>thành</a:t>
            </a:r>
            <a:r>
              <a:rPr lang="en-US" altLang="zh-CN" sz="1100" dirty="0"/>
              <a:t> </a:t>
            </a:r>
            <a:r>
              <a:rPr lang="en-US" altLang="zh-CN" sz="1100" dirty="0" err="1"/>
              <a:t>mã</a:t>
            </a:r>
            <a:r>
              <a:rPr lang="en-US" altLang="zh-CN" sz="1100" dirty="0"/>
              <a:t> Carton </a:t>
            </a:r>
            <a:r>
              <a:rPr lang="en-US" altLang="zh-CN" sz="1100" dirty="0" err="1"/>
              <a:t>cũng</a:t>
            </a:r>
            <a:r>
              <a:rPr lang="en-US" altLang="zh-CN" sz="1100" dirty="0"/>
              <a:t> </a:t>
            </a:r>
            <a:r>
              <a:rPr lang="en-US" altLang="zh-CN" sz="1100" dirty="0" err="1"/>
              <a:t>nh</a:t>
            </a:r>
            <a:r>
              <a:rPr lang="vi-VN" altLang="zh-CN" sz="1100" dirty="0"/>
              <a:t>ư</a:t>
            </a:r>
            <a:r>
              <a:rPr lang="en-US" altLang="zh-CN" sz="1100" dirty="0"/>
              <a:t> </a:t>
            </a:r>
            <a:r>
              <a:rPr lang="en-US" altLang="zh-CN" sz="1100" dirty="0" err="1"/>
              <a:t>là</a:t>
            </a:r>
            <a:r>
              <a:rPr lang="en-US" altLang="zh-CN" sz="1100" dirty="0"/>
              <a:t> </a:t>
            </a:r>
            <a:r>
              <a:rPr lang="en-US" altLang="zh-CN" sz="1100" dirty="0" err="1"/>
              <a:t>ch</a:t>
            </a:r>
            <a:r>
              <a:rPr lang="vi-VN" altLang="zh-CN" sz="1100" dirty="0"/>
              <a:t>ư</a:t>
            </a:r>
            <a:r>
              <a:rPr lang="en-US" altLang="zh-CN" sz="1100" dirty="0"/>
              <a:t>a </a:t>
            </a:r>
            <a:r>
              <a:rPr lang="en-US" altLang="zh-CN" sz="1100" dirty="0" err="1"/>
              <a:t>có</a:t>
            </a:r>
            <a:r>
              <a:rPr lang="en-US" altLang="zh-CN" sz="1100" dirty="0"/>
              <a:t> </a:t>
            </a:r>
            <a:r>
              <a:rPr lang="en-US" altLang="zh-CN" sz="1100" dirty="0" err="1"/>
              <a:t>bản</a:t>
            </a:r>
            <a:r>
              <a:rPr lang="en-US" altLang="zh-CN" sz="1100" dirty="0"/>
              <a:t> </a:t>
            </a:r>
            <a:r>
              <a:rPr lang="en-US" altLang="zh-CN" sz="1100" dirty="0" err="1"/>
              <a:t>mẫu</a:t>
            </a:r>
            <a:r>
              <a:rPr lang="en-US" altLang="zh-CN" sz="1100" dirty="0"/>
              <a:t> in </a:t>
            </a:r>
            <a:r>
              <a:rPr lang="en-US" altLang="zh-CN" sz="1100" dirty="0" err="1"/>
              <a:t>tem</a:t>
            </a:r>
            <a:r>
              <a:rPr lang="en-US" altLang="zh-CN" sz="1100" dirty="0"/>
              <a:t> </a:t>
            </a:r>
            <a:r>
              <a:rPr lang="en-US" altLang="zh-CN" sz="1100" dirty="0" err="1"/>
              <a:t>cho</a:t>
            </a:r>
            <a:r>
              <a:rPr lang="en-US" altLang="zh-CN" sz="1100" dirty="0"/>
              <a:t> </a:t>
            </a:r>
            <a:r>
              <a:rPr lang="en-US" altLang="zh-CN" sz="1100" dirty="0" err="1"/>
              <a:t>mã</a:t>
            </a:r>
            <a:r>
              <a:rPr lang="en-US" altLang="zh-CN" sz="1100" dirty="0"/>
              <a:t> carton </a:t>
            </a:r>
            <a:r>
              <a:rPr lang="en-US" altLang="zh-CN" sz="1100" dirty="0" err="1"/>
              <a:t>chúng</a:t>
            </a:r>
            <a:r>
              <a:rPr lang="en-US" altLang="zh-CN" sz="1100" dirty="0"/>
              <a:t> ta </a:t>
            </a:r>
            <a:r>
              <a:rPr lang="en-US" altLang="zh-CN" sz="1100" dirty="0" err="1"/>
              <a:t>cần</a:t>
            </a:r>
            <a:r>
              <a:rPr lang="en-US" altLang="zh-CN" sz="1100" dirty="0"/>
              <a:t> </a:t>
            </a:r>
            <a:r>
              <a:rPr lang="en-US" altLang="zh-CN" sz="1100" dirty="0" err="1"/>
              <a:t>phải</a:t>
            </a:r>
            <a:r>
              <a:rPr lang="en-US" altLang="zh-CN" sz="1100" dirty="0"/>
              <a:t> </a:t>
            </a:r>
            <a:r>
              <a:rPr lang="en-US" altLang="zh-CN" sz="1100" dirty="0" err="1"/>
              <a:t>bổ</a:t>
            </a:r>
            <a:r>
              <a:rPr lang="en-US" altLang="zh-CN" sz="1100" dirty="0"/>
              <a:t> sung </a:t>
            </a:r>
            <a:r>
              <a:rPr lang="en-US" altLang="zh-CN" sz="1100" dirty="0" err="1"/>
              <a:t>vào</a:t>
            </a:r>
            <a:r>
              <a:rPr lang="en-US" altLang="zh-CN" sz="1100" dirty="0"/>
              <a:t> </a:t>
            </a:r>
            <a:r>
              <a:rPr lang="en-US" altLang="zh-CN" sz="1100" dirty="0" err="1"/>
              <a:t>bảng</a:t>
            </a:r>
            <a:r>
              <a:rPr lang="en-US" altLang="zh-CN" sz="1100" dirty="0"/>
              <a:t> </a:t>
            </a:r>
            <a:r>
              <a:rPr lang="en-US" altLang="zh-CN" sz="1100" dirty="0" err="1"/>
              <a:t>mes_order_rule_config</a:t>
            </a:r>
            <a:r>
              <a:rPr lang="en-US" altLang="zh-CN" sz="1100" dirty="0"/>
              <a:t> </a:t>
            </a:r>
            <a:r>
              <a:rPr lang="en-US" altLang="zh-CN" sz="1100" dirty="0" err="1"/>
              <a:t>thì</a:t>
            </a:r>
            <a:r>
              <a:rPr lang="en-US" altLang="zh-CN" sz="1100" dirty="0"/>
              <a:t> </a:t>
            </a:r>
            <a:r>
              <a:rPr lang="en-US" altLang="zh-CN" sz="1100" dirty="0" err="1"/>
              <a:t>mới</a:t>
            </a:r>
            <a:r>
              <a:rPr lang="en-US" altLang="zh-CN" sz="1100" dirty="0"/>
              <a:t> </a:t>
            </a:r>
            <a:r>
              <a:rPr lang="en-US" altLang="zh-CN" sz="1100" dirty="0" err="1"/>
              <a:t>có</a:t>
            </a:r>
            <a:r>
              <a:rPr lang="en-US" altLang="zh-CN" sz="1100" dirty="0"/>
              <a:t> </a:t>
            </a:r>
            <a:r>
              <a:rPr lang="en-US" altLang="zh-CN" sz="1100" dirty="0" err="1"/>
              <a:t>thể</a:t>
            </a:r>
            <a:r>
              <a:rPr lang="en-US" altLang="zh-CN" sz="1100" dirty="0"/>
              <a:t> scan đ</a:t>
            </a:r>
            <a:r>
              <a:rPr lang="vi-VN" altLang="zh-CN" sz="1100" dirty="0"/>
              <a:t>ư</a:t>
            </a:r>
            <a:r>
              <a:rPr lang="en-US" altLang="zh-CN" sz="1100" dirty="0" err="1"/>
              <a:t>ợc</a:t>
            </a:r>
            <a:r>
              <a:rPr lang="en-US" altLang="zh-CN" sz="1100" dirty="0"/>
              <a:t> </a:t>
            </a:r>
            <a:r>
              <a:rPr lang="en-US" altLang="zh-CN" sz="1100" dirty="0" err="1"/>
              <a:t>nhé</a:t>
            </a:r>
            <a:r>
              <a:rPr lang="en-US" altLang="zh-CN" sz="1100" dirty="0"/>
              <a:t>.</a:t>
            </a:r>
          </a:p>
          <a:p>
            <a:r>
              <a:rPr lang="en-US" altLang="zh-TW" sz="1100" dirty="0" err="1"/>
              <a:t>Tiếp</a:t>
            </a:r>
            <a:r>
              <a:rPr lang="en-US" altLang="zh-TW" sz="1100" dirty="0"/>
              <a:t> </a:t>
            </a:r>
            <a:r>
              <a:rPr lang="en-US" altLang="zh-TW" sz="1100" dirty="0" err="1"/>
              <a:t>tục</a:t>
            </a:r>
            <a:r>
              <a:rPr lang="en-US" altLang="zh-TW" sz="1100" dirty="0"/>
              <a:t> scan </a:t>
            </a:r>
            <a:r>
              <a:rPr lang="en-US" altLang="zh-TW" sz="1100" dirty="0" err="1"/>
              <a:t>mã</a:t>
            </a:r>
            <a:r>
              <a:rPr lang="en-US" altLang="zh-TW" sz="1100" dirty="0"/>
              <a:t> SSN </a:t>
            </a:r>
            <a:r>
              <a:rPr lang="en-US" altLang="zh-TW" sz="1100" dirty="0" err="1"/>
              <a:t>để</a:t>
            </a:r>
            <a:r>
              <a:rPr lang="en-US" altLang="zh-TW" sz="1100" dirty="0"/>
              <a:t> </a:t>
            </a:r>
            <a:r>
              <a:rPr lang="en-US" altLang="zh-TW" sz="1100" dirty="0" err="1"/>
              <a:t>đóng</a:t>
            </a:r>
            <a:r>
              <a:rPr lang="en-US" altLang="zh-TW" sz="1100" dirty="0"/>
              <a:t> </a:t>
            </a:r>
            <a:r>
              <a:rPr lang="en-US" altLang="zh-TW" sz="1100" dirty="0" err="1"/>
              <a:t>gói</a:t>
            </a:r>
            <a:r>
              <a:rPr lang="en-US" altLang="zh-TW" sz="1100" dirty="0"/>
              <a:t> </a:t>
            </a:r>
            <a:r>
              <a:rPr lang="en-US" altLang="zh-TW" sz="1100" dirty="0" err="1"/>
              <a:t>sản</a:t>
            </a:r>
            <a:r>
              <a:rPr lang="en-US" altLang="zh-TW" sz="1100" dirty="0"/>
              <a:t> </a:t>
            </a:r>
            <a:r>
              <a:rPr lang="en-US" altLang="zh-TW" sz="1100" dirty="0" err="1"/>
              <a:t>phẩm</a:t>
            </a:r>
            <a:r>
              <a:rPr lang="en-US" altLang="zh-TW" sz="1100" dirty="0"/>
              <a:t>.</a:t>
            </a:r>
            <a:endParaRPr lang="zh-TW" altLang="en-US" sz="1100" dirty="0"/>
          </a:p>
        </p:txBody>
      </p:sp>
    </p:spTree>
    <p:extLst>
      <p:ext uri="{BB962C8B-B14F-4D97-AF65-F5344CB8AC3E}">
        <p14:creationId xmlns:p14="http://schemas.microsoft.com/office/powerpoint/2010/main" val="11841349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字方塊 3">
            <a:extLst>
              <a:ext uri="{FF2B5EF4-FFF2-40B4-BE49-F238E27FC236}">
                <a16:creationId xmlns:a16="http://schemas.microsoft.com/office/drawing/2014/main" id="{10BC7423-DEC7-40D9-9B93-2D9E91848661}"/>
              </a:ext>
            </a:extLst>
          </p:cNvPr>
          <p:cNvSpPr txBox="1"/>
          <p:nvPr/>
        </p:nvSpPr>
        <p:spPr>
          <a:xfrm>
            <a:off x="3826934" y="2627839"/>
            <a:ext cx="4298158" cy="1154158"/>
          </a:xfrm>
          <a:prstGeom prst="rect">
            <a:avLst/>
          </a:prstGeom>
          <a:solidFill>
            <a:srgbClr val="FFC000"/>
          </a:solidFill>
        </p:spPr>
        <p:txBody>
          <a:bodyPr wrap="square" lIns="121917" tIns="60958" rIns="121917" bIns="60958">
            <a:spAutoFit/>
          </a:bodyPr>
          <a:lstStyle/>
          <a:p>
            <a:pPr algn="ctr">
              <a:defRPr/>
            </a:pPr>
            <a:endParaRPr lang="en-GB" sz="6700" b="1" dirty="0">
              <a:solidFill>
                <a:srgbClr val="FFFFFF"/>
              </a:solidFill>
              <a:effectLst>
                <a:outerShdw blurRad="38100" dist="38100" dir="2700000" algn="tl">
                  <a:srgbClr val="000000">
                    <a:alpha val="43137"/>
                  </a:srgbClr>
                </a:outerShdw>
              </a:effectLst>
              <a:latin typeface="Times New Roman" pitchFamily="18" charset="0"/>
              <a:ea typeface="Microsoft JhengHei" panose="020B0604030504040204" pitchFamily="34" charset="-120"/>
              <a:cs typeface="Times New Roman" pitchFamily="18" charset="0"/>
            </a:endParaRPr>
          </a:p>
        </p:txBody>
      </p:sp>
      <p:sp>
        <p:nvSpPr>
          <p:cNvPr id="4" name="文字方塊 3"/>
          <p:cNvSpPr txBox="1"/>
          <p:nvPr/>
        </p:nvSpPr>
        <p:spPr>
          <a:xfrm>
            <a:off x="3710398" y="2780239"/>
            <a:ext cx="4298158" cy="1154158"/>
          </a:xfrm>
          <a:prstGeom prst="rect">
            <a:avLst/>
          </a:prstGeom>
          <a:solidFill>
            <a:srgbClr val="396C85"/>
          </a:solidFill>
        </p:spPr>
        <p:txBody>
          <a:bodyPr wrap="none" lIns="121917" tIns="60958" rIns="121917" bIns="60958">
            <a:spAutoFit/>
          </a:bodyPr>
          <a:lstStyle/>
          <a:p>
            <a:pPr algn="ctr">
              <a:defRPr/>
            </a:pPr>
            <a:r>
              <a:rPr lang="en-US" sz="6700" b="1" dirty="0">
                <a:solidFill>
                  <a:srgbClr val="FFFFFF"/>
                </a:solidFill>
                <a:effectLst>
                  <a:outerShdw blurRad="38100" dist="38100" dir="2700000" algn="tl">
                    <a:srgbClr val="000000">
                      <a:alpha val="43137"/>
                    </a:srgbClr>
                  </a:outerShdw>
                </a:effectLst>
                <a:latin typeface="Times New Roman" pitchFamily="18" charset="0"/>
                <a:ea typeface="Microsoft JhengHei" panose="020B0604030504040204" pitchFamily="34" charset="-120"/>
                <a:cs typeface="Times New Roman" pitchFamily="18" charset="0"/>
              </a:rPr>
              <a:t>Thank You</a:t>
            </a:r>
            <a:endParaRPr lang="en-GB" sz="6700" b="1" dirty="0">
              <a:solidFill>
                <a:srgbClr val="FFFFFF"/>
              </a:solidFill>
              <a:effectLst>
                <a:outerShdw blurRad="38100" dist="38100" dir="2700000" algn="tl">
                  <a:srgbClr val="000000">
                    <a:alpha val="43137"/>
                  </a:srgbClr>
                </a:outerShdw>
              </a:effectLst>
              <a:latin typeface="Times New Roman" pitchFamily="18" charset="0"/>
              <a:ea typeface="Microsoft JhengHei" panose="020B0604030504040204" pitchFamily="34" charset="-120"/>
              <a:cs typeface="Times New Roman" pitchFamily="18" charset="0"/>
            </a:endParaRPr>
          </a:p>
        </p:txBody>
      </p:sp>
    </p:spTree>
    <p:extLst>
      <p:ext uri="{BB962C8B-B14F-4D97-AF65-F5344CB8AC3E}">
        <p14:creationId xmlns:p14="http://schemas.microsoft.com/office/powerpoint/2010/main" val="2988348861"/>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0B446E-4D5D-4607-B101-F5E02AA4DC89}"/>
              </a:ext>
            </a:extLst>
          </p:cNvPr>
          <p:cNvPicPr>
            <a:picLocks noChangeAspect="1"/>
          </p:cNvPicPr>
          <p:nvPr/>
        </p:nvPicPr>
        <p:blipFill>
          <a:blip r:embed="rId2"/>
          <a:stretch>
            <a:fillRect/>
          </a:stretch>
        </p:blipFill>
        <p:spPr>
          <a:xfrm>
            <a:off x="175059" y="1457010"/>
            <a:ext cx="8506643" cy="4239497"/>
          </a:xfrm>
          <a:prstGeom prst="rect">
            <a:avLst/>
          </a:prstGeom>
        </p:spPr>
      </p:pic>
      <p:sp>
        <p:nvSpPr>
          <p:cNvPr id="6" name="TextBox 5">
            <a:extLst>
              <a:ext uri="{FF2B5EF4-FFF2-40B4-BE49-F238E27FC236}">
                <a16:creationId xmlns:a16="http://schemas.microsoft.com/office/drawing/2014/main" id="{DABC3FA0-B459-44CF-B45C-EACDFC30A961}"/>
              </a:ext>
            </a:extLst>
          </p:cNvPr>
          <p:cNvSpPr txBox="1"/>
          <p:nvPr/>
        </p:nvSpPr>
        <p:spPr>
          <a:xfrm>
            <a:off x="3074795" y="5796421"/>
            <a:ext cx="1034981" cy="369332"/>
          </a:xfrm>
          <a:prstGeom prst="rect">
            <a:avLst/>
          </a:prstGeom>
          <a:noFill/>
          <a:ln>
            <a:solidFill>
              <a:srgbClr val="0D4358"/>
            </a:solidFill>
          </a:ln>
        </p:spPr>
        <p:txBody>
          <a:bodyPr wrap="square" rtlCol="0">
            <a:spAutoFit/>
          </a:bodyPr>
          <a:lstStyle/>
          <a:p>
            <a:pPr algn="ctr"/>
            <a:r>
              <a:rPr lang="en-US" altLang="zh-TW" dirty="0" err="1"/>
              <a:t>Hình</a:t>
            </a:r>
            <a:r>
              <a:rPr lang="en-US" altLang="zh-TW" dirty="0"/>
              <a:t> 4</a:t>
            </a:r>
            <a:endParaRPr lang="zh-TW" altLang="en-US" dirty="0"/>
          </a:p>
        </p:txBody>
      </p:sp>
      <p:sp>
        <p:nvSpPr>
          <p:cNvPr id="7" name="Rectangle 6">
            <a:extLst>
              <a:ext uri="{FF2B5EF4-FFF2-40B4-BE49-F238E27FC236}">
                <a16:creationId xmlns:a16="http://schemas.microsoft.com/office/drawing/2014/main" id="{CAE0223B-ECEA-4271-8E50-3589814A2F30}"/>
              </a:ext>
            </a:extLst>
          </p:cNvPr>
          <p:cNvSpPr/>
          <p:nvPr/>
        </p:nvSpPr>
        <p:spPr>
          <a:xfrm>
            <a:off x="8825803" y="1397675"/>
            <a:ext cx="3366197" cy="2031325"/>
          </a:xfrm>
          <a:prstGeom prst="rect">
            <a:avLst/>
          </a:prstGeom>
        </p:spPr>
        <p:txBody>
          <a:bodyPr wrap="square">
            <a:spAutoFit/>
          </a:bodyPr>
          <a:lstStyle/>
          <a:p>
            <a:r>
              <a:rPr lang="vi-VN" altLang="zh-TW" dirty="0">
                <a:solidFill>
                  <a:srgbClr val="000000"/>
                </a:solidFill>
                <a:latin typeface="Segoe UI" panose="020B0502040204020203" pitchFamily="34" charset="0"/>
                <a:ea typeface="新細明體" panose="02020500000000000000" pitchFamily="18" charset="-120"/>
              </a:rPr>
              <a:t>đầu tiền cần phải tạo công lệnh, sau đó vẽ lưu trình sau đó vào chanpin xinxi chọn lưu trình tương ứng cho mã liệu vừa tạo lưu trình, cuối cùng vào lại gongdan guanli  để chọn lưu trình cho công lệnh đó.</a:t>
            </a:r>
            <a:r>
              <a:rPr lang="vi-VN" altLang="zh-TW" dirty="0"/>
              <a:t> </a:t>
            </a:r>
            <a:endParaRPr lang="zh-TW" altLang="en-US" dirty="0"/>
          </a:p>
        </p:txBody>
      </p:sp>
    </p:spTree>
    <p:extLst>
      <p:ext uri="{BB962C8B-B14F-4D97-AF65-F5344CB8AC3E}">
        <p14:creationId xmlns:p14="http://schemas.microsoft.com/office/powerpoint/2010/main" val="13655816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AABEDE-C0EE-47F0-A32D-40A859E02F1C}"/>
              </a:ext>
            </a:extLst>
          </p:cNvPr>
          <p:cNvPicPr>
            <a:picLocks noChangeAspect="1"/>
          </p:cNvPicPr>
          <p:nvPr/>
        </p:nvPicPr>
        <p:blipFill>
          <a:blip r:embed="rId2"/>
          <a:stretch>
            <a:fillRect/>
          </a:stretch>
        </p:blipFill>
        <p:spPr>
          <a:xfrm>
            <a:off x="115923" y="1396720"/>
            <a:ext cx="6676775" cy="3044651"/>
          </a:xfrm>
          <a:prstGeom prst="rect">
            <a:avLst/>
          </a:prstGeom>
        </p:spPr>
      </p:pic>
      <p:pic>
        <p:nvPicPr>
          <p:cNvPr id="6" name="Picture 5">
            <a:extLst>
              <a:ext uri="{FF2B5EF4-FFF2-40B4-BE49-F238E27FC236}">
                <a16:creationId xmlns:a16="http://schemas.microsoft.com/office/drawing/2014/main" id="{04633E21-3ADF-46F6-9082-93A3BF6262D8}"/>
              </a:ext>
            </a:extLst>
          </p:cNvPr>
          <p:cNvPicPr>
            <a:picLocks noChangeAspect="1"/>
          </p:cNvPicPr>
          <p:nvPr/>
        </p:nvPicPr>
        <p:blipFill>
          <a:blip r:embed="rId3"/>
          <a:stretch>
            <a:fillRect/>
          </a:stretch>
        </p:blipFill>
        <p:spPr>
          <a:xfrm>
            <a:off x="102396" y="4675287"/>
            <a:ext cx="7346537" cy="1571986"/>
          </a:xfrm>
          <a:prstGeom prst="rect">
            <a:avLst/>
          </a:prstGeom>
        </p:spPr>
      </p:pic>
      <p:pic>
        <p:nvPicPr>
          <p:cNvPr id="9" name="Picture 8">
            <a:extLst>
              <a:ext uri="{FF2B5EF4-FFF2-40B4-BE49-F238E27FC236}">
                <a16:creationId xmlns:a16="http://schemas.microsoft.com/office/drawing/2014/main" id="{840F4487-38E2-4CFF-8EF8-BD5ED1ABF529}"/>
              </a:ext>
            </a:extLst>
          </p:cNvPr>
          <p:cNvPicPr>
            <a:picLocks noChangeAspect="1"/>
          </p:cNvPicPr>
          <p:nvPr/>
        </p:nvPicPr>
        <p:blipFill>
          <a:blip r:embed="rId4"/>
          <a:stretch>
            <a:fillRect/>
          </a:stretch>
        </p:blipFill>
        <p:spPr>
          <a:xfrm>
            <a:off x="6792698" y="1678074"/>
            <a:ext cx="5226341" cy="2270927"/>
          </a:xfrm>
          <a:prstGeom prst="rect">
            <a:avLst/>
          </a:prstGeom>
        </p:spPr>
      </p:pic>
      <p:sp>
        <p:nvSpPr>
          <p:cNvPr id="10" name="TextBox 9">
            <a:extLst>
              <a:ext uri="{FF2B5EF4-FFF2-40B4-BE49-F238E27FC236}">
                <a16:creationId xmlns:a16="http://schemas.microsoft.com/office/drawing/2014/main" id="{48A2CB7D-B010-44CC-A03B-F9D169D60EA1}"/>
              </a:ext>
            </a:extLst>
          </p:cNvPr>
          <p:cNvSpPr txBox="1"/>
          <p:nvPr/>
        </p:nvSpPr>
        <p:spPr>
          <a:xfrm>
            <a:off x="8888377" y="5276614"/>
            <a:ext cx="1034981" cy="369332"/>
          </a:xfrm>
          <a:prstGeom prst="rect">
            <a:avLst/>
          </a:prstGeom>
          <a:noFill/>
          <a:ln>
            <a:solidFill>
              <a:srgbClr val="0D4358"/>
            </a:solidFill>
          </a:ln>
        </p:spPr>
        <p:txBody>
          <a:bodyPr wrap="square" rtlCol="0">
            <a:spAutoFit/>
          </a:bodyPr>
          <a:lstStyle/>
          <a:p>
            <a:pPr algn="ctr"/>
            <a:r>
              <a:rPr lang="en-US" altLang="zh-TW" dirty="0" err="1"/>
              <a:t>Hình</a:t>
            </a:r>
            <a:r>
              <a:rPr lang="en-US" altLang="zh-TW" dirty="0"/>
              <a:t> 5</a:t>
            </a:r>
            <a:endParaRPr lang="zh-TW" altLang="en-US" dirty="0"/>
          </a:p>
        </p:txBody>
      </p:sp>
    </p:spTree>
    <p:extLst>
      <p:ext uri="{BB962C8B-B14F-4D97-AF65-F5344CB8AC3E}">
        <p14:creationId xmlns:p14="http://schemas.microsoft.com/office/powerpoint/2010/main" val="38291237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F09C1-5D7C-4D3D-9575-C7C18CD9EF6B}"/>
              </a:ext>
            </a:extLst>
          </p:cNvPr>
          <p:cNvSpPr>
            <a:spLocks noGrp="1"/>
          </p:cNvSpPr>
          <p:nvPr>
            <p:ph type="title"/>
          </p:nvPr>
        </p:nvSpPr>
        <p:spPr/>
        <p:txBody>
          <a:bodyPr/>
          <a:lstStyle/>
          <a:p>
            <a:r>
              <a:rPr lang="en-US" altLang="zh-TW" dirty="0" err="1"/>
              <a:t>Vấn</a:t>
            </a:r>
            <a:r>
              <a:rPr lang="en-US" altLang="zh-TW" dirty="0"/>
              <a:t> </a:t>
            </a:r>
            <a:r>
              <a:rPr lang="en-US" altLang="zh-TW" dirty="0" err="1"/>
              <a:t>đề</a:t>
            </a:r>
            <a:r>
              <a:rPr lang="en-US" altLang="zh-TW" dirty="0"/>
              <a:t> </a:t>
            </a:r>
            <a:r>
              <a:rPr lang="en-US" altLang="zh-TW" dirty="0" err="1"/>
              <a:t>gặp</a:t>
            </a:r>
            <a:r>
              <a:rPr lang="en-US" altLang="zh-TW" dirty="0"/>
              <a:t> </a:t>
            </a:r>
            <a:r>
              <a:rPr lang="en-US" altLang="zh-TW" dirty="0" err="1"/>
              <a:t>phải</a:t>
            </a:r>
            <a:endParaRPr lang="zh-TW" altLang="en-US" dirty="0"/>
          </a:p>
        </p:txBody>
      </p:sp>
      <p:pic>
        <p:nvPicPr>
          <p:cNvPr id="3" name="Picture 2">
            <a:extLst>
              <a:ext uri="{FF2B5EF4-FFF2-40B4-BE49-F238E27FC236}">
                <a16:creationId xmlns:a16="http://schemas.microsoft.com/office/drawing/2014/main" id="{EFB6C6A7-CD6F-4992-B4C3-61387D9535B7}"/>
              </a:ext>
            </a:extLst>
          </p:cNvPr>
          <p:cNvPicPr>
            <a:picLocks noChangeAspect="1"/>
          </p:cNvPicPr>
          <p:nvPr/>
        </p:nvPicPr>
        <p:blipFill rotWithShape="1">
          <a:blip r:embed="rId2"/>
          <a:srcRect r="8264" b="20586"/>
          <a:stretch/>
        </p:blipFill>
        <p:spPr>
          <a:xfrm>
            <a:off x="67734" y="1719396"/>
            <a:ext cx="7374466" cy="3419207"/>
          </a:xfrm>
          <a:prstGeom prst="rect">
            <a:avLst/>
          </a:prstGeom>
        </p:spPr>
      </p:pic>
      <p:pic>
        <p:nvPicPr>
          <p:cNvPr id="4" name="Picture 3">
            <a:extLst>
              <a:ext uri="{FF2B5EF4-FFF2-40B4-BE49-F238E27FC236}">
                <a16:creationId xmlns:a16="http://schemas.microsoft.com/office/drawing/2014/main" id="{2D6D8E0E-E5D1-4BB3-8A3E-3FD80688289F}"/>
              </a:ext>
            </a:extLst>
          </p:cNvPr>
          <p:cNvPicPr>
            <a:picLocks noChangeAspect="1"/>
          </p:cNvPicPr>
          <p:nvPr/>
        </p:nvPicPr>
        <p:blipFill>
          <a:blip r:embed="rId3"/>
          <a:stretch>
            <a:fillRect/>
          </a:stretch>
        </p:blipFill>
        <p:spPr>
          <a:xfrm>
            <a:off x="7679394" y="1761397"/>
            <a:ext cx="3956694" cy="3335204"/>
          </a:xfrm>
          <a:prstGeom prst="rect">
            <a:avLst/>
          </a:prstGeom>
        </p:spPr>
      </p:pic>
      <p:sp>
        <p:nvSpPr>
          <p:cNvPr id="5" name="Rectangle 4">
            <a:extLst>
              <a:ext uri="{FF2B5EF4-FFF2-40B4-BE49-F238E27FC236}">
                <a16:creationId xmlns:a16="http://schemas.microsoft.com/office/drawing/2014/main" id="{64707C1B-E038-483A-8BD1-CCCE1849426C}"/>
              </a:ext>
            </a:extLst>
          </p:cNvPr>
          <p:cNvSpPr/>
          <p:nvPr/>
        </p:nvSpPr>
        <p:spPr>
          <a:xfrm>
            <a:off x="67734" y="5404145"/>
            <a:ext cx="4952999" cy="923330"/>
          </a:xfrm>
          <a:prstGeom prst="rect">
            <a:avLst/>
          </a:prstGeom>
        </p:spPr>
        <p:txBody>
          <a:bodyPr wrap="square">
            <a:spAutoFit/>
          </a:bodyPr>
          <a:lstStyle/>
          <a:p>
            <a:r>
              <a:rPr lang="en-US" altLang="zh-TW" dirty="0" err="1">
                <a:solidFill>
                  <a:srgbClr val="000000"/>
                </a:solidFill>
                <a:latin typeface="Segoe UI" panose="020B0502040204020203" pitchFamily="34" charset="0"/>
                <a:ea typeface="新細明體" panose="02020500000000000000" pitchFamily="18" charset="-120"/>
              </a:rPr>
              <a:t>Trong</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quá</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trình</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thao</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tác</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phân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quyền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cho</a:t>
            </a:r>
            <a:r>
              <a:rPr lang="en-US" altLang="zh-TW" dirty="0">
                <a:solidFill>
                  <a:srgbClr val="000000"/>
                </a:solidFill>
                <a:latin typeface="Segoe UI" panose="020B0502040204020203" pitchFamily="34" charset="0"/>
                <a:ea typeface="新細明體" panose="02020500000000000000" pitchFamily="18" charset="-120"/>
              </a:rPr>
              <a:t> ng</a:t>
            </a:r>
            <a:r>
              <a:rPr lang="vi-VN" altLang="zh-TW" dirty="0">
                <a:solidFill>
                  <a:srgbClr val="000000"/>
                </a:solidFill>
                <a:latin typeface="Segoe UI" panose="020B0502040204020203" pitchFamily="34" charset="0"/>
                <a:ea typeface="新細明體" panose="02020500000000000000" pitchFamily="18" charset="-120"/>
              </a:rPr>
              <a:t>ư</a:t>
            </a:r>
            <a:r>
              <a:rPr lang="en-US" altLang="zh-TW" dirty="0" err="1">
                <a:solidFill>
                  <a:srgbClr val="000000"/>
                </a:solidFill>
                <a:latin typeface="Segoe UI" panose="020B0502040204020203" pitchFamily="34" charset="0"/>
                <a:ea typeface="新細明體" panose="02020500000000000000" pitchFamily="18" charset="-120"/>
              </a:rPr>
              <a:t>ời</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dùng</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chỉ</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thêm</a:t>
            </a:r>
            <a:r>
              <a:rPr lang="en-US" altLang="zh-TW" dirty="0">
                <a:solidFill>
                  <a:srgbClr val="000000"/>
                </a:solidFill>
                <a:latin typeface="Segoe UI" panose="020B0502040204020203" pitchFamily="34" charset="0"/>
                <a:ea typeface="新細明體" panose="02020500000000000000" pitchFamily="18" charset="-120"/>
              </a:rPr>
              <a:t> đ</a:t>
            </a:r>
            <a:r>
              <a:rPr lang="vi-VN" altLang="zh-TW" dirty="0">
                <a:solidFill>
                  <a:srgbClr val="000000"/>
                </a:solidFill>
                <a:latin typeface="Segoe UI" panose="020B0502040204020203" pitchFamily="34" charset="0"/>
                <a:ea typeface="新細明體" panose="02020500000000000000" pitchFamily="18" charset="-120"/>
              </a:rPr>
              <a:t>ư</a:t>
            </a:r>
            <a:r>
              <a:rPr lang="en-US" altLang="zh-TW" dirty="0" err="1">
                <a:solidFill>
                  <a:srgbClr val="000000"/>
                </a:solidFill>
                <a:latin typeface="Segoe UI" panose="020B0502040204020203" pitchFamily="34" charset="0"/>
                <a:ea typeface="新細明體" panose="02020500000000000000" pitchFamily="18" charset="-120"/>
              </a:rPr>
              <a:t>ợc</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duy</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nhất</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một</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mã</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thẻ</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vào</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nhóm</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quyền</a:t>
            </a:r>
            <a:endParaRPr lang="zh-TW" altLang="en-US" dirty="0"/>
          </a:p>
        </p:txBody>
      </p:sp>
      <p:sp>
        <p:nvSpPr>
          <p:cNvPr id="6" name="Rectangle 5">
            <a:extLst>
              <a:ext uri="{FF2B5EF4-FFF2-40B4-BE49-F238E27FC236}">
                <a16:creationId xmlns:a16="http://schemas.microsoft.com/office/drawing/2014/main" id="{B52D86C2-EC16-49D0-BF36-296FEB2EA0C0}"/>
              </a:ext>
            </a:extLst>
          </p:cNvPr>
          <p:cNvSpPr/>
          <p:nvPr/>
        </p:nvSpPr>
        <p:spPr>
          <a:xfrm>
            <a:off x="7018865" y="5422986"/>
            <a:ext cx="4678809" cy="923330"/>
          </a:xfrm>
          <a:prstGeom prst="rect">
            <a:avLst/>
          </a:prstGeom>
        </p:spPr>
        <p:txBody>
          <a:bodyPr wrap="square">
            <a:spAutoFit/>
          </a:bodyPr>
          <a:lstStyle/>
          <a:p>
            <a:r>
              <a:rPr lang="en-US" altLang="zh-TW" dirty="0" err="1">
                <a:solidFill>
                  <a:srgbClr val="000000"/>
                </a:solidFill>
                <a:latin typeface="Segoe UI" panose="020B0502040204020203" pitchFamily="34" charset="0"/>
                <a:ea typeface="新細明體" panose="02020500000000000000" pitchFamily="18" charset="-120"/>
              </a:rPr>
              <a:t>Vậy</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thì</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nếu</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nh</a:t>
            </a:r>
            <a:r>
              <a:rPr lang="vi-VN" altLang="zh-TW" dirty="0">
                <a:solidFill>
                  <a:srgbClr val="000000"/>
                </a:solidFill>
                <a:latin typeface="Segoe UI" panose="020B0502040204020203" pitchFamily="34" charset="0"/>
                <a:ea typeface="新細明體" panose="02020500000000000000" pitchFamily="18" charset="-120"/>
              </a:rPr>
              <a:t>ư</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có</a:t>
            </a:r>
            <a:r>
              <a:rPr lang="en-US" altLang="zh-TW" dirty="0">
                <a:solidFill>
                  <a:srgbClr val="000000"/>
                </a:solidFill>
                <a:latin typeface="Segoe UI" panose="020B0502040204020203" pitchFamily="34" charset="0"/>
                <a:ea typeface="新細明體" panose="02020500000000000000" pitchFamily="18" charset="-120"/>
              </a:rPr>
              <a:t> 100 </a:t>
            </a:r>
            <a:r>
              <a:rPr lang="en-US" altLang="zh-TW" dirty="0" err="1">
                <a:solidFill>
                  <a:srgbClr val="000000"/>
                </a:solidFill>
                <a:latin typeface="Segoe UI" panose="020B0502040204020203" pitchFamily="34" charset="0"/>
                <a:ea typeface="新細明體" panose="02020500000000000000" pitchFamily="18" charset="-120"/>
              </a:rPr>
              <a:t>tài</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khoản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thì</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thao</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tác</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sẽ</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ảnh</a:t>
            </a:r>
            <a:r>
              <a:rPr lang="en-US" altLang="zh-TW" dirty="0">
                <a:solidFill>
                  <a:srgbClr val="000000"/>
                </a:solidFill>
                <a:latin typeface="Segoe UI" panose="020B0502040204020203" pitchFamily="34" charset="0"/>
                <a:ea typeface="新細明體" panose="02020500000000000000" pitchFamily="18" charset="-120"/>
              </a:rPr>
              <a:t> h</a:t>
            </a:r>
            <a:r>
              <a:rPr lang="vi-VN" altLang="zh-TW" dirty="0">
                <a:solidFill>
                  <a:srgbClr val="000000"/>
                </a:solidFill>
                <a:latin typeface="Segoe UI" panose="020B0502040204020203" pitchFamily="34" charset="0"/>
                <a:ea typeface="新細明體" panose="02020500000000000000" pitchFamily="18" charset="-120"/>
              </a:rPr>
              <a:t>ư</a:t>
            </a:r>
            <a:r>
              <a:rPr lang="en-US" altLang="zh-TW" dirty="0" err="1">
                <a:solidFill>
                  <a:srgbClr val="000000"/>
                </a:solidFill>
                <a:latin typeface="Segoe UI" panose="020B0502040204020203" pitchFamily="34" charset="0"/>
                <a:ea typeface="新細明體" panose="02020500000000000000" pitchFamily="18" charset="-120"/>
              </a:rPr>
              <a:t>ởng</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như</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thế</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nào</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đến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hiệu</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suất</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của</a:t>
            </a:r>
            <a:r>
              <a:rPr lang="en-US" altLang="zh-TW" dirty="0">
                <a:solidFill>
                  <a:srgbClr val="000000"/>
                </a:solidFill>
                <a:latin typeface="Segoe UI" panose="020B0502040204020203" pitchFamily="34" charset="0"/>
                <a:ea typeface="新細明體" panose="02020500000000000000" pitchFamily="18" charset="-120"/>
              </a:rPr>
              <a:t> IT</a:t>
            </a:r>
            <a:endParaRPr lang="zh-TW" altLang="en-US" dirty="0"/>
          </a:p>
        </p:txBody>
      </p:sp>
      <p:cxnSp>
        <p:nvCxnSpPr>
          <p:cNvPr id="8" name="Straight Arrow Connector 7">
            <a:extLst>
              <a:ext uri="{FF2B5EF4-FFF2-40B4-BE49-F238E27FC236}">
                <a16:creationId xmlns:a16="http://schemas.microsoft.com/office/drawing/2014/main" id="{396F1003-E737-4B48-B5B6-D515E3CB5734}"/>
              </a:ext>
            </a:extLst>
          </p:cNvPr>
          <p:cNvCxnSpPr/>
          <p:nvPr/>
        </p:nvCxnSpPr>
        <p:spPr>
          <a:xfrm>
            <a:off x="5113867" y="5865810"/>
            <a:ext cx="1803400" cy="18841"/>
          </a:xfrm>
          <a:prstGeom prst="straightConnector1">
            <a:avLst/>
          </a:prstGeom>
          <a:ln w="28575">
            <a:solidFill>
              <a:srgbClr val="FF00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1490605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21FAB0-E17C-4ECC-9895-8952CE9BFDC2}"/>
              </a:ext>
            </a:extLst>
          </p:cNvPr>
          <p:cNvSpPr>
            <a:spLocks noGrp="1"/>
          </p:cNvSpPr>
          <p:nvPr>
            <p:ph type="title"/>
          </p:nvPr>
        </p:nvSpPr>
        <p:spPr/>
        <p:txBody>
          <a:bodyPr/>
          <a:lstStyle/>
          <a:p>
            <a:r>
              <a:rPr lang="en-US" altLang="zh-TW" dirty="0"/>
              <a:t>Thao </a:t>
            </a:r>
            <a:r>
              <a:rPr lang="en-US" altLang="zh-TW" dirty="0" err="1"/>
              <a:t>tác</a:t>
            </a:r>
            <a:r>
              <a:rPr lang="en-US" altLang="zh-TW" dirty="0"/>
              <a:t> </a:t>
            </a:r>
            <a:r>
              <a:rPr lang="en-US" altLang="zh-TW" dirty="0" err="1"/>
              <a:t>với</a:t>
            </a:r>
            <a:r>
              <a:rPr lang="en-US" altLang="zh-TW" dirty="0"/>
              <a:t> </a:t>
            </a:r>
            <a:r>
              <a:rPr lang="en-US" altLang="zh-TW" dirty="0" err="1"/>
              <a:t>cơ</a:t>
            </a:r>
            <a:r>
              <a:rPr lang="en-US" altLang="zh-TW" dirty="0"/>
              <a:t> </a:t>
            </a:r>
            <a:r>
              <a:rPr lang="en-US" altLang="zh-TW" dirty="0" err="1"/>
              <a:t>sở</a:t>
            </a:r>
            <a:r>
              <a:rPr lang="en-US" altLang="zh-TW" dirty="0"/>
              <a:t> </a:t>
            </a:r>
            <a:r>
              <a:rPr lang="en-US" altLang="zh-TW" dirty="0" err="1"/>
              <a:t>dữ</a:t>
            </a:r>
            <a:r>
              <a:rPr lang="en-US" altLang="zh-TW" dirty="0"/>
              <a:t> </a:t>
            </a:r>
            <a:r>
              <a:rPr lang="en-US" altLang="zh-TW" dirty="0" err="1"/>
              <a:t>liệu</a:t>
            </a:r>
            <a:endParaRPr lang="zh-TW" altLang="en-US" dirty="0"/>
          </a:p>
        </p:txBody>
      </p:sp>
      <p:pic>
        <p:nvPicPr>
          <p:cNvPr id="3" name="Picture 2">
            <a:extLst>
              <a:ext uri="{FF2B5EF4-FFF2-40B4-BE49-F238E27FC236}">
                <a16:creationId xmlns:a16="http://schemas.microsoft.com/office/drawing/2014/main" id="{750959C8-5077-45D0-B782-327B52D055FF}"/>
              </a:ext>
            </a:extLst>
          </p:cNvPr>
          <p:cNvPicPr>
            <a:picLocks noChangeAspect="1"/>
          </p:cNvPicPr>
          <p:nvPr/>
        </p:nvPicPr>
        <p:blipFill>
          <a:blip r:embed="rId2"/>
          <a:stretch>
            <a:fillRect/>
          </a:stretch>
        </p:blipFill>
        <p:spPr>
          <a:xfrm>
            <a:off x="127000" y="2076470"/>
            <a:ext cx="6197104" cy="2563813"/>
          </a:xfrm>
          <a:prstGeom prst="rect">
            <a:avLst/>
          </a:prstGeom>
        </p:spPr>
      </p:pic>
      <p:sp>
        <p:nvSpPr>
          <p:cNvPr id="4" name="Rectangle 3">
            <a:extLst>
              <a:ext uri="{FF2B5EF4-FFF2-40B4-BE49-F238E27FC236}">
                <a16:creationId xmlns:a16="http://schemas.microsoft.com/office/drawing/2014/main" id="{161D7C40-7B94-4339-9740-BD8173B5EE44}"/>
              </a:ext>
            </a:extLst>
          </p:cNvPr>
          <p:cNvSpPr/>
          <p:nvPr/>
        </p:nvSpPr>
        <p:spPr>
          <a:xfrm>
            <a:off x="6853069" y="2342713"/>
            <a:ext cx="3366197" cy="2031325"/>
          </a:xfrm>
          <a:prstGeom prst="rect">
            <a:avLst/>
          </a:prstGeom>
        </p:spPr>
        <p:txBody>
          <a:bodyPr wrap="square">
            <a:spAutoFit/>
          </a:bodyPr>
          <a:lstStyle/>
          <a:p>
            <a:r>
              <a:rPr lang="en-US" altLang="zh-TW" dirty="0" err="1">
                <a:solidFill>
                  <a:srgbClr val="000000"/>
                </a:solidFill>
                <a:latin typeface="Segoe UI" panose="020B0502040204020203" pitchFamily="34" charset="0"/>
                <a:ea typeface="新細明體" panose="02020500000000000000" pitchFamily="18" charset="-120"/>
              </a:rPr>
              <a:t>Khi</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thao</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tác</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với</a:t>
            </a:r>
            <a:r>
              <a:rPr lang="en-US" altLang="zh-TW" dirty="0">
                <a:solidFill>
                  <a:srgbClr val="000000"/>
                </a:solidFill>
                <a:latin typeface="Segoe UI" panose="020B0502040204020203" pitchFamily="34" charset="0"/>
                <a:ea typeface="新細明體" panose="02020500000000000000" pitchFamily="18" charset="-120"/>
              </a:rPr>
              <a:t> CSDL </a:t>
            </a:r>
            <a:r>
              <a:rPr lang="en-US" altLang="zh-TW" dirty="0" err="1">
                <a:solidFill>
                  <a:srgbClr val="000000"/>
                </a:solidFill>
                <a:latin typeface="Segoe UI" panose="020B0502040204020203" pitchFamily="34" charset="0"/>
                <a:ea typeface="新細明體" panose="02020500000000000000" pitchFamily="18" charset="-120"/>
              </a:rPr>
              <a:t>khi</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muốn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sửa</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một</a:t>
            </a:r>
            <a:r>
              <a:rPr lang="en-US" altLang="zh-TW" dirty="0">
                <a:solidFill>
                  <a:srgbClr val="000000"/>
                </a:solidFill>
                <a:latin typeface="Segoe UI" panose="020B0502040204020203" pitchFamily="34" charset="0"/>
                <a:ea typeface="新細明體" panose="02020500000000000000" pitchFamily="18" charset="-120"/>
              </a:rPr>
              <a:t> tr</a:t>
            </a:r>
            <a:r>
              <a:rPr lang="vi-VN" altLang="zh-TW" dirty="0">
                <a:solidFill>
                  <a:srgbClr val="000000"/>
                </a:solidFill>
                <a:latin typeface="Segoe UI" panose="020B0502040204020203" pitchFamily="34" charset="0"/>
                <a:ea typeface="新細明體" panose="02020500000000000000" pitchFamily="18" charset="-120"/>
              </a:rPr>
              <a:t>ư</a:t>
            </a:r>
            <a:r>
              <a:rPr lang="en-US" altLang="zh-TW" dirty="0" err="1">
                <a:solidFill>
                  <a:srgbClr val="000000"/>
                </a:solidFill>
                <a:latin typeface="Segoe UI" panose="020B0502040204020203" pitchFamily="34" charset="0"/>
                <a:ea typeface="新細明體" panose="02020500000000000000" pitchFamily="18" charset="-120"/>
              </a:rPr>
              <a:t>ờng</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dữ</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liệu</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không</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có</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câu</a:t>
            </a:r>
            <a:r>
              <a:rPr lang="en-US" altLang="zh-TW" dirty="0">
                <a:solidFill>
                  <a:srgbClr val="000000"/>
                </a:solidFill>
                <a:latin typeface="Segoe UI" panose="020B0502040204020203" pitchFamily="34" charset="0"/>
                <a:ea typeface="新細明體" panose="02020500000000000000" pitchFamily="18" charset="-120"/>
              </a:rPr>
              <a:t> commit </a:t>
            </a:r>
            <a:r>
              <a:rPr lang="en-US" altLang="zh-TW" dirty="0" err="1">
                <a:solidFill>
                  <a:srgbClr val="000000"/>
                </a:solidFill>
                <a:latin typeface="Segoe UI" panose="020B0502040204020203" pitchFamily="34" charset="0"/>
                <a:ea typeface="新細明體" panose="02020500000000000000" pitchFamily="18" charset="-120"/>
              </a:rPr>
              <a:t>ghi</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rõ</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nguyên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nhân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tại</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sao</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lại</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thay</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đổi</a:t>
            </a:r>
            <a:r>
              <a:rPr lang="en-US" altLang="zh-TW" dirty="0">
                <a:solidFill>
                  <a:srgbClr val="000000"/>
                </a:solidFill>
                <a:latin typeface="Segoe UI" panose="020B0502040204020203" pitchFamily="34" charset="0"/>
                <a:ea typeface="新細明體" panose="02020500000000000000" pitchFamily="18" charset="-120"/>
              </a:rPr>
              <a:t> tr</a:t>
            </a:r>
            <a:r>
              <a:rPr lang="vi-VN" altLang="zh-TW" dirty="0">
                <a:solidFill>
                  <a:srgbClr val="000000"/>
                </a:solidFill>
                <a:latin typeface="Segoe UI" panose="020B0502040204020203" pitchFamily="34" charset="0"/>
                <a:ea typeface="新細明體" panose="02020500000000000000" pitchFamily="18" charset="-120"/>
              </a:rPr>
              <a:t>ư</a:t>
            </a:r>
            <a:r>
              <a:rPr lang="en-US" altLang="zh-TW" dirty="0" err="1">
                <a:solidFill>
                  <a:srgbClr val="000000"/>
                </a:solidFill>
                <a:latin typeface="Segoe UI" panose="020B0502040204020203" pitchFamily="34" charset="0"/>
                <a:ea typeface="新細明體" panose="02020500000000000000" pitchFamily="18" charset="-120"/>
              </a:rPr>
              <a:t>ờng</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dữ</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liệu</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đó</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a:solidFill>
                  <a:srgbClr val="000000"/>
                </a:solidFill>
                <a:latin typeface="Segoe UI" panose="020B0502040204020203" pitchFamily="34" charset="0"/>
                <a:ea typeface="新細明體" panose="02020500000000000000" pitchFamily="18" charset="-120"/>
                <a:sym typeface="Wingdings" panose="05000000000000000000" pitchFamily="2" charset="2"/>
              </a:rPr>
              <a:t> </a:t>
            </a:r>
            <a:r>
              <a:rPr lang="en-US" altLang="zh-TW" dirty="0" err="1">
                <a:solidFill>
                  <a:srgbClr val="000000"/>
                </a:solidFill>
                <a:latin typeface="Segoe UI" panose="020B0502040204020203" pitchFamily="34" charset="0"/>
                <a:ea typeface="新細明體" panose="02020500000000000000" pitchFamily="18" charset="-120"/>
                <a:sym typeface="Wingdings" panose="05000000000000000000" pitchFamily="2" charset="2"/>
              </a:rPr>
              <a:t>khó</a:t>
            </a:r>
            <a:r>
              <a:rPr lang="en-US" altLang="zh-TW" dirty="0">
                <a:solidFill>
                  <a:srgbClr val="000000"/>
                </a:solidFill>
                <a:latin typeface="Segoe UI" panose="020B0502040204020203" pitchFamily="34" charset="0"/>
                <a:ea typeface="新細明體" panose="02020500000000000000" pitchFamily="18" charset="-120"/>
                <a:sym typeface="Wingdings" panose="05000000000000000000" pitchFamily="2" charset="2"/>
              </a:rPr>
              <a:t> </a:t>
            </a:r>
            <a:r>
              <a:rPr lang="en-US" altLang="zh-TW" dirty="0" err="1">
                <a:solidFill>
                  <a:srgbClr val="000000"/>
                </a:solidFill>
                <a:latin typeface="Segoe UI" panose="020B0502040204020203" pitchFamily="34" charset="0"/>
                <a:ea typeface="新細明體" panose="02020500000000000000" pitchFamily="18" charset="-120"/>
                <a:sym typeface="Wingdings" panose="05000000000000000000" pitchFamily="2" charset="2"/>
              </a:rPr>
              <a:t>quản</a:t>
            </a:r>
            <a:r>
              <a:rPr lang="en-US" altLang="zh-TW" dirty="0">
                <a:solidFill>
                  <a:srgbClr val="000000"/>
                </a:solidFill>
                <a:latin typeface="Segoe UI" panose="020B0502040204020203" pitchFamily="34" charset="0"/>
                <a:ea typeface="新細明體" panose="02020500000000000000" pitchFamily="18" charset="-120"/>
                <a:sym typeface="Wingdings" panose="05000000000000000000" pitchFamily="2" charset="2"/>
              </a:rPr>
              <a:t> </a:t>
            </a:r>
            <a:r>
              <a:rPr lang="en-US" altLang="zh-TW" dirty="0" err="1">
                <a:solidFill>
                  <a:srgbClr val="000000"/>
                </a:solidFill>
                <a:latin typeface="Segoe UI" panose="020B0502040204020203" pitchFamily="34" charset="0"/>
                <a:ea typeface="新細明體" panose="02020500000000000000" pitchFamily="18" charset="-120"/>
                <a:sym typeface="Wingdings" panose="05000000000000000000" pitchFamily="2" charset="2"/>
              </a:rPr>
              <a:t>lý</a:t>
            </a:r>
            <a:r>
              <a:rPr lang="en-US" altLang="zh-TW" dirty="0">
                <a:solidFill>
                  <a:srgbClr val="000000"/>
                </a:solidFill>
                <a:latin typeface="Segoe UI" panose="020B0502040204020203" pitchFamily="34" charset="0"/>
                <a:ea typeface="新細明體" panose="02020500000000000000" pitchFamily="18" charset="-120"/>
                <a:sym typeface="Wingdings" panose="05000000000000000000" pitchFamily="2" charset="2"/>
              </a:rPr>
              <a:t> </a:t>
            </a:r>
            <a:r>
              <a:rPr lang="en-US" altLang="zh-TW" dirty="0" err="1">
                <a:solidFill>
                  <a:srgbClr val="000000"/>
                </a:solidFill>
                <a:latin typeface="Segoe UI" panose="020B0502040204020203" pitchFamily="34" charset="0"/>
                <a:ea typeface="新細明體" panose="02020500000000000000" pitchFamily="18" charset="-120"/>
                <a:sym typeface="Wingdings" panose="05000000000000000000" pitchFamily="2" charset="2"/>
              </a:rPr>
              <a:t>thay</a:t>
            </a:r>
            <a:r>
              <a:rPr lang="en-US" altLang="zh-TW" dirty="0">
                <a:solidFill>
                  <a:srgbClr val="000000"/>
                </a:solidFill>
                <a:latin typeface="Segoe UI" panose="020B0502040204020203" pitchFamily="34" charset="0"/>
                <a:ea typeface="新細明體" panose="02020500000000000000" pitchFamily="18" charset="-120"/>
                <a:sym typeface="Wingdings" panose="05000000000000000000" pitchFamily="2" charset="2"/>
              </a:rPr>
              <a:t> </a:t>
            </a:r>
            <a:r>
              <a:rPr lang="en-US" altLang="zh-TW" dirty="0" err="1">
                <a:solidFill>
                  <a:srgbClr val="000000"/>
                </a:solidFill>
                <a:latin typeface="Segoe UI" panose="020B0502040204020203" pitchFamily="34" charset="0"/>
                <a:ea typeface="新細明體" panose="02020500000000000000" pitchFamily="18" charset="-120"/>
                <a:sym typeface="Wingdings" panose="05000000000000000000" pitchFamily="2" charset="2"/>
              </a:rPr>
              <a:t>đổi</a:t>
            </a:r>
            <a:r>
              <a:rPr lang="en-US" altLang="zh-TW" dirty="0">
                <a:solidFill>
                  <a:srgbClr val="000000"/>
                </a:solidFill>
                <a:latin typeface="Segoe UI" panose="020B0502040204020203" pitchFamily="34" charset="0"/>
                <a:ea typeface="新細明體" panose="02020500000000000000" pitchFamily="18" charset="-120"/>
                <a:sym typeface="Wingdings" panose="05000000000000000000" pitchFamily="2" charset="2"/>
              </a:rPr>
              <a:t> </a:t>
            </a:r>
            <a:r>
              <a:rPr lang="en-US" altLang="zh-TW" dirty="0" err="1">
                <a:solidFill>
                  <a:srgbClr val="000000"/>
                </a:solidFill>
                <a:latin typeface="Segoe UI" panose="020B0502040204020203" pitchFamily="34" charset="0"/>
                <a:ea typeface="新細明體" panose="02020500000000000000" pitchFamily="18" charset="-120"/>
                <a:sym typeface="Wingdings" panose="05000000000000000000" pitchFamily="2" charset="2"/>
              </a:rPr>
              <a:t>và</a:t>
            </a:r>
            <a:r>
              <a:rPr lang="en-US" altLang="zh-TW" dirty="0">
                <a:solidFill>
                  <a:srgbClr val="000000"/>
                </a:solidFill>
                <a:latin typeface="Segoe UI" panose="020B0502040204020203" pitchFamily="34" charset="0"/>
                <a:ea typeface="新細明體" panose="02020500000000000000" pitchFamily="18" charset="-120"/>
                <a:sym typeface="Wingdings" panose="05000000000000000000" pitchFamily="2" charset="2"/>
              </a:rPr>
              <a:t> </a:t>
            </a:r>
            <a:r>
              <a:rPr lang="en-US" altLang="zh-TW" dirty="0" err="1">
                <a:solidFill>
                  <a:srgbClr val="000000"/>
                </a:solidFill>
                <a:latin typeface="Segoe UI" panose="020B0502040204020203" pitchFamily="34" charset="0"/>
                <a:ea typeface="新細明體" panose="02020500000000000000" pitchFamily="18" charset="-120"/>
                <a:sym typeface="Wingdings" panose="05000000000000000000" pitchFamily="2" charset="2"/>
              </a:rPr>
              <a:t>không</a:t>
            </a:r>
            <a:r>
              <a:rPr lang="en-US" altLang="zh-TW" dirty="0">
                <a:solidFill>
                  <a:srgbClr val="000000"/>
                </a:solidFill>
                <a:latin typeface="Segoe UI" panose="020B0502040204020203" pitchFamily="34" charset="0"/>
                <a:ea typeface="新細明體" panose="02020500000000000000" pitchFamily="18" charset="-120"/>
                <a:sym typeface="Wingdings" panose="05000000000000000000" pitchFamily="2" charset="2"/>
              </a:rPr>
              <a:t> </a:t>
            </a:r>
            <a:r>
              <a:rPr lang="en-US" altLang="zh-TW" dirty="0" err="1">
                <a:solidFill>
                  <a:srgbClr val="000000"/>
                </a:solidFill>
                <a:latin typeface="Segoe UI" panose="020B0502040204020203" pitchFamily="34" charset="0"/>
                <a:ea typeface="新細明體" panose="02020500000000000000" pitchFamily="18" charset="-120"/>
                <a:sym typeface="Wingdings" panose="05000000000000000000" pitchFamily="2" charset="2"/>
              </a:rPr>
              <a:t>biết</a:t>
            </a:r>
            <a:r>
              <a:rPr lang="en-US" altLang="zh-TW" dirty="0">
                <a:solidFill>
                  <a:srgbClr val="000000"/>
                </a:solidFill>
                <a:latin typeface="Segoe UI" panose="020B0502040204020203" pitchFamily="34" charset="0"/>
                <a:ea typeface="新細明體" panose="02020500000000000000" pitchFamily="18" charset="-120"/>
                <a:sym typeface="Wingdings" panose="05000000000000000000" pitchFamily="2" charset="2"/>
              </a:rPr>
              <a:t> ai </a:t>
            </a:r>
            <a:r>
              <a:rPr lang="en-US" altLang="zh-TW" dirty="0" err="1">
                <a:solidFill>
                  <a:srgbClr val="000000"/>
                </a:solidFill>
                <a:latin typeface="Segoe UI" panose="020B0502040204020203" pitchFamily="34" charset="0"/>
                <a:ea typeface="新細明體" panose="02020500000000000000" pitchFamily="18" charset="-120"/>
                <a:sym typeface="Wingdings" panose="05000000000000000000" pitchFamily="2" charset="2"/>
              </a:rPr>
              <a:t>tác</a:t>
            </a:r>
            <a:r>
              <a:rPr lang="en-US" altLang="zh-TW" dirty="0">
                <a:solidFill>
                  <a:srgbClr val="000000"/>
                </a:solidFill>
                <a:latin typeface="Segoe UI" panose="020B0502040204020203" pitchFamily="34" charset="0"/>
                <a:ea typeface="新細明體" panose="02020500000000000000" pitchFamily="18" charset="-120"/>
                <a:sym typeface="Wingdings" panose="05000000000000000000" pitchFamily="2" charset="2"/>
              </a:rPr>
              <a:t> </a:t>
            </a:r>
            <a:r>
              <a:rPr lang="en-US" altLang="zh-TW" dirty="0" err="1">
                <a:solidFill>
                  <a:srgbClr val="000000"/>
                </a:solidFill>
                <a:latin typeface="Segoe UI" panose="020B0502040204020203" pitchFamily="34" charset="0"/>
                <a:ea typeface="新細明體" panose="02020500000000000000" pitchFamily="18" charset="-120"/>
                <a:sym typeface="Wingdings" panose="05000000000000000000" pitchFamily="2" charset="2"/>
              </a:rPr>
              <a:t>động</a:t>
            </a:r>
            <a:r>
              <a:rPr lang="en-US" altLang="zh-TW" dirty="0">
                <a:solidFill>
                  <a:srgbClr val="000000"/>
                </a:solidFill>
                <a:latin typeface="Segoe UI" panose="020B0502040204020203" pitchFamily="34" charset="0"/>
                <a:ea typeface="新細明體" panose="02020500000000000000" pitchFamily="18" charset="-120"/>
                <a:sym typeface="Wingdings" panose="05000000000000000000" pitchFamily="2" charset="2"/>
              </a:rPr>
              <a:t> </a:t>
            </a:r>
            <a:r>
              <a:rPr lang="en-US" altLang="zh-TW" dirty="0" err="1">
                <a:solidFill>
                  <a:srgbClr val="000000"/>
                </a:solidFill>
                <a:latin typeface="Segoe UI" panose="020B0502040204020203" pitchFamily="34" charset="0"/>
                <a:ea typeface="新細明體" panose="02020500000000000000" pitchFamily="18" charset="-120"/>
                <a:sym typeface="Wingdings" panose="05000000000000000000" pitchFamily="2" charset="2"/>
              </a:rPr>
              <a:t>vào</a:t>
            </a:r>
            <a:r>
              <a:rPr lang="en-US" altLang="zh-TW" dirty="0">
                <a:solidFill>
                  <a:srgbClr val="000000"/>
                </a:solidFill>
                <a:latin typeface="Segoe UI" panose="020B0502040204020203" pitchFamily="34" charset="0"/>
                <a:ea typeface="新細明體" panose="02020500000000000000" pitchFamily="18" charset="-120"/>
                <a:sym typeface="Wingdings" panose="05000000000000000000" pitchFamily="2" charset="2"/>
              </a:rPr>
              <a:t> </a:t>
            </a:r>
            <a:r>
              <a:rPr lang="en-US" altLang="zh-TW" dirty="0" err="1">
                <a:solidFill>
                  <a:srgbClr val="000000"/>
                </a:solidFill>
                <a:latin typeface="Segoe UI" panose="020B0502040204020203" pitchFamily="34" charset="0"/>
                <a:ea typeface="新細明體" panose="02020500000000000000" pitchFamily="18" charset="-120"/>
                <a:sym typeface="Wingdings" panose="05000000000000000000" pitchFamily="2" charset="2"/>
              </a:rPr>
              <a:t>csdl</a:t>
            </a:r>
            <a:endParaRPr lang="zh-TW" altLang="en-US" dirty="0"/>
          </a:p>
        </p:txBody>
      </p:sp>
      <p:sp>
        <p:nvSpPr>
          <p:cNvPr id="5" name="Rectangle 4">
            <a:extLst>
              <a:ext uri="{FF2B5EF4-FFF2-40B4-BE49-F238E27FC236}">
                <a16:creationId xmlns:a16="http://schemas.microsoft.com/office/drawing/2014/main" id="{3707EC2B-59CB-444A-8533-AC4BB32B2637}"/>
              </a:ext>
            </a:extLst>
          </p:cNvPr>
          <p:cNvSpPr/>
          <p:nvPr/>
        </p:nvSpPr>
        <p:spPr>
          <a:xfrm>
            <a:off x="127000" y="4834897"/>
            <a:ext cx="5503333" cy="923330"/>
          </a:xfrm>
          <a:prstGeom prst="rect">
            <a:avLst/>
          </a:prstGeom>
        </p:spPr>
        <p:txBody>
          <a:bodyPr wrap="square">
            <a:spAutoFit/>
          </a:bodyPr>
          <a:lstStyle/>
          <a:p>
            <a:r>
              <a:rPr lang="en-US" altLang="zh-TW" dirty="0" err="1">
                <a:solidFill>
                  <a:srgbClr val="000000"/>
                </a:solidFill>
                <a:latin typeface="Segoe UI" panose="020B0502040204020203" pitchFamily="34" charset="0"/>
                <a:ea typeface="新細明體" panose="02020500000000000000" pitchFamily="18" charset="-120"/>
              </a:rPr>
              <a:t>Nếu</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nh</a:t>
            </a:r>
            <a:r>
              <a:rPr lang="vi-VN" altLang="zh-TW" dirty="0">
                <a:solidFill>
                  <a:srgbClr val="000000"/>
                </a:solidFill>
                <a:latin typeface="Segoe UI" panose="020B0502040204020203" pitchFamily="34" charset="0"/>
                <a:ea typeface="新細明體" panose="02020500000000000000" pitchFamily="18" charset="-120"/>
              </a:rPr>
              <a:t>ư</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tác</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động</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đến</a:t>
            </a:r>
            <a:r>
              <a:rPr lang="en-US" altLang="zh-TW" dirty="0">
                <a:solidFill>
                  <a:srgbClr val="000000"/>
                </a:solidFill>
                <a:latin typeface="Segoe UI" panose="020B0502040204020203" pitchFamily="34" charset="0"/>
                <a:ea typeface="新細明體" panose="02020500000000000000" pitchFamily="18" charset="-120"/>
              </a:rPr>
              <a:t> tr</a:t>
            </a:r>
            <a:r>
              <a:rPr lang="vi-VN" altLang="zh-TW" dirty="0">
                <a:solidFill>
                  <a:srgbClr val="000000"/>
                </a:solidFill>
                <a:latin typeface="Segoe UI" panose="020B0502040204020203" pitchFamily="34" charset="0"/>
                <a:ea typeface="新細明體" panose="02020500000000000000" pitchFamily="18" charset="-120"/>
              </a:rPr>
              <a:t>ư</a:t>
            </a:r>
            <a:r>
              <a:rPr lang="en-US" altLang="zh-TW" dirty="0" err="1">
                <a:solidFill>
                  <a:srgbClr val="000000"/>
                </a:solidFill>
                <a:latin typeface="Segoe UI" panose="020B0502040204020203" pitchFamily="34" charset="0"/>
                <a:ea typeface="新細明體" panose="02020500000000000000" pitchFamily="18" charset="-120"/>
              </a:rPr>
              <a:t>ờng</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dữ</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liệu</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là</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nguyên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nhân</a:t>
            </a:r>
            <a:r>
              <a:rPr lang="en-US" altLang="zh-TW" dirty="0">
                <a:solidFill>
                  <a:srgbClr val="000000"/>
                </a:solidFill>
                <a:latin typeface="Segoe UI" panose="020B0502040204020203" pitchFamily="34" charset="0"/>
                <a:ea typeface="新細明體" panose="02020500000000000000" pitchFamily="18" charset="-120"/>
              </a:rPr>
              <a:t> do </a:t>
            </a:r>
            <a:r>
              <a:rPr lang="en-US" altLang="zh-TW" dirty="0" err="1">
                <a:solidFill>
                  <a:srgbClr val="000000"/>
                </a:solidFill>
                <a:latin typeface="Segoe UI" panose="020B0502040204020203" pitchFamily="34" charset="0"/>
                <a:ea typeface="新細明體" panose="02020500000000000000" pitchFamily="18" charset="-120"/>
              </a:rPr>
              <a:t>bộ</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phận</a:t>
            </a:r>
            <a:r>
              <a:rPr lang="en-US" altLang="zh-TW" dirty="0">
                <a:solidFill>
                  <a:srgbClr val="000000"/>
                </a:solidFill>
                <a:latin typeface="Segoe UI" panose="020B0502040204020203" pitchFamily="34" charset="0"/>
                <a:ea typeface="新細明體" panose="02020500000000000000" pitchFamily="18" charset="-120"/>
              </a:rPr>
              <a:t> IT </a:t>
            </a:r>
            <a:r>
              <a:rPr lang="en-US" altLang="zh-TW" dirty="0" err="1">
                <a:solidFill>
                  <a:srgbClr val="000000"/>
                </a:solidFill>
                <a:latin typeface="Segoe UI" panose="020B0502040204020203" pitchFamily="34" charset="0"/>
                <a:ea typeface="新細明體" panose="02020500000000000000" pitchFamily="18" charset="-120"/>
              </a:rPr>
              <a:t>thì</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hệ</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thống</a:t>
            </a:r>
            <a:r>
              <a:rPr lang="en-US" altLang="zh-TW" dirty="0">
                <a:solidFill>
                  <a:srgbClr val="000000"/>
                </a:solidFill>
                <a:latin typeface="Segoe UI" panose="020B0502040204020203" pitchFamily="34" charset="0"/>
                <a:ea typeface="新細明體" panose="02020500000000000000" pitchFamily="18" charset="-120"/>
              </a:rPr>
              <a:t> MES </a:t>
            </a:r>
            <a:r>
              <a:rPr lang="en-US" altLang="zh-TW" dirty="0" err="1">
                <a:solidFill>
                  <a:srgbClr val="000000"/>
                </a:solidFill>
                <a:latin typeface="Segoe UI" panose="020B0502040204020203" pitchFamily="34" charset="0"/>
                <a:ea typeface="新細明體" panose="02020500000000000000" pitchFamily="18" charset="-120"/>
              </a:rPr>
              <a:t>ch</a:t>
            </a:r>
            <a:r>
              <a:rPr lang="vi-VN" altLang="zh-TW" dirty="0">
                <a:solidFill>
                  <a:srgbClr val="000000"/>
                </a:solidFill>
                <a:latin typeface="Segoe UI" panose="020B0502040204020203" pitchFamily="34" charset="0"/>
                <a:ea typeface="新細明體" panose="02020500000000000000" pitchFamily="18" charset="-120"/>
              </a:rPr>
              <a:t>ư</a:t>
            </a:r>
            <a:r>
              <a:rPr lang="en-US" altLang="zh-TW" dirty="0">
                <a:solidFill>
                  <a:srgbClr val="000000"/>
                </a:solidFill>
                <a:latin typeface="Segoe UI" panose="020B0502040204020203" pitchFamily="34" charset="0"/>
                <a:ea typeface="新細明體" panose="02020500000000000000" pitchFamily="18" charset="-120"/>
              </a:rPr>
              <a:t>a </a:t>
            </a:r>
            <a:r>
              <a:rPr lang="en-US" altLang="zh-TW" dirty="0" err="1">
                <a:solidFill>
                  <a:srgbClr val="000000"/>
                </a:solidFill>
                <a:latin typeface="Segoe UI" panose="020B0502040204020203" pitchFamily="34" charset="0"/>
                <a:ea typeface="新細明體" panose="02020500000000000000" pitchFamily="18" charset="-120"/>
              </a:rPr>
              <a:t>ổn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định</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còn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nhiều</a:t>
            </a:r>
            <a:r>
              <a:rPr lang="en-US" altLang="zh-TW" dirty="0">
                <a:solidFill>
                  <a:srgbClr val="000000"/>
                </a:solidFill>
                <a:latin typeface="Segoe UI" panose="020B0502040204020203" pitchFamily="34" charset="0"/>
                <a:ea typeface="新細明體" panose="02020500000000000000" pitchFamily="18" charset="-120"/>
              </a:rPr>
              <a:t> bug </a:t>
            </a:r>
            <a:r>
              <a:rPr lang="en-US" altLang="zh-TW" dirty="0" err="1">
                <a:solidFill>
                  <a:srgbClr val="000000"/>
                </a:solidFill>
                <a:latin typeface="Segoe UI" panose="020B0502040204020203" pitchFamily="34" charset="0"/>
                <a:ea typeface="新細明體" panose="02020500000000000000" pitchFamily="18" charset="-120"/>
              </a:rPr>
              <a:t>trong</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quá</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trình</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thao</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tác</a:t>
            </a:r>
            <a:r>
              <a:rPr lang="en-US" altLang="zh-TW" dirty="0">
                <a:solidFill>
                  <a:srgbClr val="000000"/>
                </a:solidFill>
                <a:latin typeface="Segoe UI" panose="020B0502040204020203" pitchFamily="34" charset="0"/>
                <a:ea typeface="新細明體" panose="02020500000000000000" pitchFamily="18" charset="-120"/>
              </a:rPr>
              <a:t>. </a:t>
            </a:r>
            <a:endParaRPr lang="zh-TW" altLang="en-US" dirty="0"/>
          </a:p>
        </p:txBody>
      </p:sp>
      <p:sp>
        <p:nvSpPr>
          <p:cNvPr id="6" name="Rectangle 5">
            <a:extLst>
              <a:ext uri="{FF2B5EF4-FFF2-40B4-BE49-F238E27FC236}">
                <a16:creationId xmlns:a16="http://schemas.microsoft.com/office/drawing/2014/main" id="{551D0AD7-6F67-4AED-A72F-ADBD15F0F6E9}"/>
              </a:ext>
            </a:extLst>
          </p:cNvPr>
          <p:cNvSpPr/>
          <p:nvPr/>
        </p:nvSpPr>
        <p:spPr>
          <a:xfrm>
            <a:off x="6324104" y="5011281"/>
            <a:ext cx="5503333" cy="646331"/>
          </a:xfrm>
          <a:prstGeom prst="rect">
            <a:avLst/>
          </a:prstGeom>
        </p:spPr>
        <p:txBody>
          <a:bodyPr wrap="square">
            <a:spAutoFit/>
          </a:bodyPr>
          <a:lstStyle/>
          <a:p>
            <a:r>
              <a:rPr lang="en-US" altLang="zh-TW" dirty="0">
                <a:solidFill>
                  <a:srgbClr val="000000"/>
                </a:solidFill>
                <a:latin typeface="Segoe UI" panose="020B0502040204020203" pitchFamily="34" charset="0"/>
                <a:ea typeface="新細明體" panose="02020500000000000000" pitchFamily="18" charset="-120"/>
              </a:rPr>
              <a:t>Ng</a:t>
            </a:r>
            <a:r>
              <a:rPr lang="vi-VN" altLang="zh-TW" dirty="0">
                <a:solidFill>
                  <a:srgbClr val="000000"/>
                </a:solidFill>
                <a:latin typeface="Segoe UI" panose="020B0502040204020203" pitchFamily="34" charset="0"/>
                <a:ea typeface="新細明體" panose="02020500000000000000" pitchFamily="18" charset="-120"/>
              </a:rPr>
              <a:t>ư</a:t>
            </a:r>
            <a:r>
              <a:rPr lang="en-US" altLang="zh-TW" dirty="0" err="1">
                <a:solidFill>
                  <a:srgbClr val="000000"/>
                </a:solidFill>
                <a:latin typeface="Segoe UI" panose="020B0502040204020203" pitchFamily="34" charset="0"/>
                <a:ea typeface="新細明體" panose="02020500000000000000" pitchFamily="18" charset="-120"/>
              </a:rPr>
              <a:t>ợc</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lại</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nếu</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nh</a:t>
            </a:r>
            <a:r>
              <a:rPr lang="vi-VN" altLang="zh-TW" dirty="0">
                <a:solidFill>
                  <a:srgbClr val="000000"/>
                </a:solidFill>
                <a:latin typeface="Segoe UI" panose="020B0502040204020203" pitchFamily="34" charset="0"/>
                <a:ea typeface="新細明體" panose="02020500000000000000" pitchFamily="18" charset="-120"/>
              </a:rPr>
              <a:t>ư</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tác</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động</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đến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csdl</a:t>
            </a:r>
            <a:r>
              <a:rPr lang="en-US" altLang="zh-TW" dirty="0">
                <a:solidFill>
                  <a:srgbClr val="000000"/>
                </a:solidFill>
                <a:latin typeface="Segoe UI" panose="020B0502040204020203" pitchFamily="34" charset="0"/>
                <a:ea typeface="新細明體" panose="02020500000000000000" pitchFamily="18" charset="-120"/>
              </a:rPr>
              <a:t> do </a:t>
            </a:r>
            <a:r>
              <a:rPr lang="en-US" altLang="zh-TW" dirty="0" err="1">
                <a:solidFill>
                  <a:srgbClr val="000000"/>
                </a:solidFill>
                <a:latin typeface="Segoe UI" panose="020B0502040204020203" pitchFamily="34" charset="0"/>
                <a:ea typeface="新細明體" panose="02020500000000000000" pitchFamily="18" charset="-120"/>
              </a:rPr>
              <a:t>bộ</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phận</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khác</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yêu</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cầu</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thì</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phải</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có</a:t>
            </a:r>
            <a:r>
              <a:rPr lang="en-US" altLang="zh-TW" dirty="0">
                <a:solidFill>
                  <a:srgbClr val="000000"/>
                </a:solidFill>
                <a:latin typeface="Segoe UI" panose="020B0502040204020203" pitchFamily="34" charset="0"/>
                <a:ea typeface="新細明體" panose="02020500000000000000" pitchFamily="18" charset="-120"/>
              </a:rPr>
              <a:t> đ</a:t>
            </a:r>
            <a:r>
              <a:rPr lang="vi-VN" altLang="zh-TW" dirty="0">
                <a:solidFill>
                  <a:srgbClr val="000000"/>
                </a:solidFill>
                <a:latin typeface="Segoe UI" panose="020B0502040204020203" pitchFamily="34" charset="0"/>
                <a:ea typeface="新細明體" panose="02020500000000000000" pitchFamily="18" charset="-120"/>
              </a:rPr>
              <a:t>ơ</a:t>
            </a:r>
            <a:r>
              <a:rPr lang="en-US" altLang="zh-TW" dirty="0">
                <a:solidFill>
                  <a:srgbClr val="000000"/>
                </a:solidFill>
                <a:latin typeface="Segoe UI" panose="020B0502040204020203" pitchFamily="34" charset="0"/>
                <a:ea typeface="新細明體" panose="02020500000000000000" pitchFamily="18" charset="-120"/>
              </a:rPr>
              <a:t>n </a:t>
            </a:r>
            <a:r>
              <a:rPr lang="en-US" altLang="zh-TW" dirty="0" err="1">
                <a:solidFill>
                  <a:srgbClr val="000000"/>
                </a:solidFill>
                <a:latin typeface="Segoe UI" panose="020B0502040204020203" pitchFamily="34" charset="0"/>
                <a:ea typeface="新細明體" panose="02020500000000000000" pitchFamily="18" charset="-120"/>
              </a:rPr>
              <a:t>yêu</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cầu</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thay</a:t>
            </a:r>
            <a:r>
              <a:rPr lang="en-US" altLang="zh-TW" dirty="0">
                <a:solidFill>
                  <a:srgbClr val="000000"/>
                </a:solidFill>
                <a:latin typeface="Segoe UI" panose="020B0502040204020203" pitchFamily="34" charset="0"/>
                <a:ea typeface="新細明體" panose="02020500000000000000" pitchFamily="18" charset="-120"/>
              </a:rPr>
              <a:t> </a:t>
            </a:r>
            <a:r>
              <a:rPr lang="en-US" altLang="zh-TW" dirty="0" err="1">
                <a:solidFill>
                  <a:srgbClr val="000000"/>
                </a:solidFill>
                <a:latin typeface="Segoe UI" panose="020B0502040204020203" pitchFamily="34" charset="0"/>
                <a:ea typeface="新細明體" panose="02020500000000000000" pitchFamily="18" charset="-120"/>
              </a:rPr>
              <a:t>đổi</a:t>
            </a:r>
            <a:r>
              <a:rPr lang="en-US" altLang="zh-TW" dirty="0">
                <a:solidFill>
                  <a:srgbClr val="000000"/>
                </a:solidFill>
                <a:latin typeface="Segoe UI" panose="020B0502040204020203" pitchFamily="34" charset="0"/>
                <a:ea typeface="新細明體" panose="02020500000000000000" pitchFamily="18" charset="-120"/>
              </a:rPr>
              <a:t>.</a:t>
            </a:r>
            <a:endParaRPr lang="zh-TW" altLang="en-US" dirty="0"/>
          </a:p>
        </p:txBody>
      </p:sp>
    </p:spTree>
    <p:extLst>
      <p:ext uri="{BB962C8B-B14F-4D97-AF65-F5344CB8AC3E}">
        <p14:creationId xmlns:p14="http://schemas.microsoft.com/office/powerpoint/2010/main" val="321374021"/>
      </p:ext>
    </p:extLst>
  </p:cSld>
  <p:clrMapOvr>
    <a:masterClrMapping/>
  </p:clrMapOvr>
</p:sld>
</file>

<file path=ppt/theme/theme1.xml><?xml version="1.0" encoding="utf-8"?>
<a:theme xmlns:a="http://schemas.openxmlformats.org/drawingml/2006/main" name="1_Office 佈景主題">
  <a:themeElements>
    <a:clrScheme name="藍綠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訂設計">
  <a:themeElements>
    <a:clrScheme name="暖調藍色">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訂設計">
  <a:themeElements>
    <a:clrScheme name="灰階">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330687</TotalTime>
  <Words>3662</Words>
  <Application>Microsoft Office PowerPoint</Application>
  <PresentationFormat>Widescreen</PresentationFormat>
  <Paragraphs>267</Paragraphs>
  <Slides>59</Slides>
  <Notes>1</Notes>
  <HiddenSlides>0</HiddenSlides>
  <MMClips>0</MMClips>
  <ScaleCrop>false</ScaleCrop>
  <HeadingPairs>
    <vt:vector size="6" baseType="variant">
      <vt:variant>
        <vt:lpstr>Fonts Used</vt:lpstr>
      </vt:variant>
      <vt:variant>
        <vt:i4>16</vt:i4>
      </vt:variant>
      <vt:variant>
        <vt:lpstr>Theme</vt:lpstr>
      </vt:variant>
      <vt:variant>
        <vt:i4>3</vt:i4>
      </vt:variant>
      <vt:variant>
        <vt:lpstr>Slide Titles</vt:lpstr>
      </vt:variant>
      <vt:variant>
        <vt:i4>59</vt:i4>
      </vt:variant>
    </vt:vector>
  </HeadingPairs>
  <TitlesOfParts>
    <vt:vector size="78" baseType="lpstr">
      <vt:lpstr>Arial Unicode MS</vt:lpstr>
      <vt:lpstr>inherit</vt:lpstr>
      <vt:lpstr>SimHei</vt:lpstr>
      <vt:lpstr>Source Han Sans CN</vt:lpstr>
      <vt:lpstr>微軟正黑體</vt:lpstr>
      <vt:lpstr>微軟正黑體</vt:lpstr>
      <vt:lpstr>新細明體</vt:lpstr>
      <vt:lpstr>標楷體</vt:lpstr>
      <vt:lpstr>絡遺羹</vt:lpstr>
      <vt:lpstr>Arial</vt:lpstr>
      <vt:lpstr>Calibri</vt:lpstr>
      <vt:lpstr>Courier New</vt:lpstr>
      <vt:lpstr>Segoe UI</vt:lpstr>
      <vt:lpstr>Times New Roman</vt:lpstr>
      <vt:lpstr>Trebuchet MS</vt:lpstr>
      <vt:lpstr>Wingdings</vt:lpstr>
      <vt:lpstr>1_Office 佈景主題</vt:lpstr>
      <vt:lpstr>2_自訂設計</vt:lpstr>
      <vt:lpstr>1_自訂設計</vt:lpstr>
      <vt:lpstr>SOP Hướng dẫn thao tác tại môi trường DBTEST</vt:lpstr>
      <vt:lpstr>PowerPoint Presentation</vt:lpstr>
      <vt:lpstr>PowerPoint Presentation</vt:lpstr>
      <vt:lpstr>PowerPoint Presentation</vt:lpstr>
      <vt:lpstr>PowerPoint Presentation</vt:lpstr>
      <vt:lpstr>PowerPoint Presentation</vt:lpstr>
      <vt:lpstr>PowerPoint Presentation</vt:lpstr>
      <vt:lpstr>Vấn đề gặp phải</vt:lpstr>
      <vt:lpstr>Thao tác với cơ sở dữ liệu</vt:lpstr>
      <vt:lpstr>PowerPoint Presentation</vt:lpstr>
      <vt:lpstr>PowerPoint Presentation</vt:lpstr>
      <vt:lpstr>PowerPoint Presentation</vt:lpstr>
      <vt:lpstr>PowerPoint Presentation</vt:lpstr>
      <vt:lpstr>PowerPoint Presentation</vt:lpstr>
      <vt:lpstr>PowerPoint Presentation</vt:lpstr>
      <vt:lpstr>工艺建模/SMT上料表</vt:lpstr>
      <vt:lpstr>工艺建模\产品标签规则</vt:lpstr>
      <vt:lpstr>条码管理\标签列印任务- quy tắc sinh mã SN </vt:lpstr>
      <vt:lpstr>Tạo dải label cho công lệnh</vt:lpstr>
      <vt:lpstr>Khi lên liệu cần chú ý các quy tắc thứ tự scan</vt:lpstr>
      <vt:lpstr>PowerPoint Presentation</vt:lpstr>
      <vt:lpstr>Thao tác lên liệu SMT上料</vt:lpstr>
      <vt:lpstr>   </vt:lpstr>
      <vt:lpstr>                                    </vt:lpstr>
      <vt:lpstr>PCB 开封管理</vt:lpstr>
      <vt:lpstr>PowerPoint Presentation</vt:lpstr>
      <vt:lpstr>PowerPoint Presentation</vt:lpstr>
      <vt:lpstr>SMT-INPUT1</vt:lpstr>
      <vt:lpstr>PowerPoint Presentation</vt:lpstr>
      <vt:lpstr>通用过站页面 – thao tác qua trạm </vt:lpstr>
      <vt:lpstr>PowerPoint Presentation</vt:lpstr>
      <vt:lpstr>PowerPoint Presentation</vt:lpstr>
      <vt:lpstr>辅材条码管理</vt:lpstr>
      <vt:lpstr> </vt:lpstr>
      <vt:lpstr>Chú ý</vt:lpstr>
      <vt:lpstr>PowerPoint Presentation</vt:lpstr>
      <vt:lpstr>S09A-AOI-1AR</vt:lpstr>
      <vt:lpstr>S09A-VI-1BR</vt:lpstr>
      <vt:lpstr>S09A-AOI-1AR</vt:lpstr>
      <vt:lpstr>S09B-SMT INPUT-2</vt:lpstr>
      <vt:lpstr>S09B-SPI-2</vt:lpstr>
      <vt:lpstr>S09B-AOI-2BR</vt:lpstr>
      <vt:lpstr>S09B-VI-2BR</vt:lpstr>
      <vt:lpstr>S09B-AOI-2AR</vt:lpstr>
      <vt:lpstr>PTH INPUT</vt:lpstr>
      <vt:lpstr>PowerPoint Presentation</vt:lpstr>
      <vt:lpstr>AOI-AW</vt:lpstr>
      <vt:lpstr>P09-PTH-VI</vt:lpstr>
      <vt:lpstr>T09-X-RAY-P</vt:lpstr>
      <vt:lpstr>ICT-1</vt:lpstr>
      <vt:lpstr>ICT-2</vt:lpstr>
      <vt:lpstr>BSI</vt:lpstr>
      <vt:lpstr>ASSY-2</vt:lpstr>
      <vt:lpstr>FT-1</vt:lpstr>
      <vt:lpstr>VI-F</vt:lpstr>
      <vt:lpstr>AOI-F</vt:lpstr>
      <vt:lpstr>FQC</vt:lpstr>
      <vt:lpstr>T09-PACKING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Windows 使用者</dc:creator>
  <cp:lastModifiedBy>淩氏姮</cp:lastModifiedBy>
  <cp:revision>2756</cp:revision>
  <cp:lastPrinted>2021-10-30T01:08:50Z</cp:lastPrinted>
  <dcterms:created xsi:type="dcterms:W3CDTF">2018-10-18T07:19:08Z</dcterms:created>
  <dcterms:modified xsi:type="dcterms:W3CDTF">2024-12-27T03:15:58Z</dcterms:modified>
</cp:coreProperties>
</file>